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2" r:id="rId3"/>
    <p:sldId id="262" r:id="rId4"/>
    <p:sldId id="274" r:id="rId5"/>
    <p:sldId id="275" r:id="rId6"/>
    <p:sldId id="287" r:id="rId7"/>
    <p:sldId id="260" r:id="rId8"/>
    <p:sldId id="282" r:id="rId9"/>
    <p:sldId id="264" r:id="rId10"/>
    <p:sldId id="271" r:id="rId11"/>
    <p:sldId id="267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59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D6D2"/>
    <a:srgbClr val="ABAFB1"/>
    <a:srgbClr val="40474D"/>
    <a:srgbClr val="E1D5B3"/>
    <a:srgbClr val="F0A345"/>
    <a:srgbClr val="3890A3"/>
    <a:srgbClr val="CFB38B"/>
    <a:srgbClr val="D1B790"/>
    <a:srgbClr val="3C5460"/>
    <a:srgbClr val="92A8B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42" autoAdjust="0"/>
  </p:normalViewPr>
  <p:slideViewPr>
    <p:cSldViewPr snapToGrid="0" showGuides="1">
      <p:cViewPr varScale="1">
        <p:scale>
          <a:sx n="104" d="100"/>
          <a:sy n="104" d="100"/>
        </p:scale>
        <p:origin x="144" y="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6574332268289E-2"/>
          <c:y val="4.4028776978417269E-2"/>
          <c:w val="0.75873770148834452"/>
          <c:h val="0.847116070922789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SSSS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예상 회상률</c:v>
                </c:pt>
                <c:pt idx="1">
                  <c:v>실제 회상률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4.8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48-4070-B36D-4569EB65054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SSSR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예상 회상률</c:v>
                </c:pt>
                <c:pt idx="1">
                  <c:v>실제 회상률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4.2</c:v>
                </c:pt>
                <c:pt idx="1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48-4070-B36D-4569EB6505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SRRR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예상 회상률</c:v>
                </c:pt>
                <c:pt idx="1">
                  <c:v>실제 회상률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4</c:v>
                </c:pt>
                <c:pt idx="1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248-4070-B36D-4569EB6505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C5FB5-F42A-4B3D-A93B-A0CE9D7DE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9283B4-75A9-4437-BF42-47C9F99CA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182926-B03D-4CC6-BFFF-20BBA8232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EC7C36-778E-4E9C-9375-E87BD9D41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AA955D-FD38-4A00-A386-914AC4791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163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779483-3507-400B-B4E2-BB8A21A7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24DAF0-6DD5-4F67-9C49-4DBF738EB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78D79E-7785-46A9-9BD5-38D576E31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5520C7-A99A-432D-B4CC-23FC1BD89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F4F412-A721-4C1A-A0A0-F67500F0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421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8D541E-8ECD-4338-BAE7-40D593F75C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8B889A-0150-4AA5-B94B-677048407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9A9C26-96ED-475A-A192-9EB02C2D1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0528E7-67E2-445A-9299-F3BDD71CB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259EF-FC7C-49CA-A542-7E36E3B4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851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4D53-72F0-4268-8E5B-56AEF972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A9125F-4B59-4EED-B94F-5730C01F5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C5820-4F5D-4A4A-819F-7AAA410AE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B381D0-6BCF-43E4-AAD8-9F6A4C426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9328E-B2A6-4460-BEFF-C835A8367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912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18372-C0C3-4F09-A7BF-D04A22959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5928F3-EA03-4C2E-BD87-37F9B7891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2A72DF-E4C9-44A1-887F-1982E3D9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9D6AEB-6098-4580-8D23-C6CD8A2E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3C3AF7-A746-4220-89BD-F2FF2546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569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6B96C-FC21-4B8D-B803-4B38A430B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E87033-DA89-428B-A7FC-A1676B6AC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F45D45-D7BC-4C43-8DDF-880E6964C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A47DD9-F1DC-47A2-9DE6-7984D1DA7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4BCB46-F063-4F13-94EF-5D0B3BFF1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AEBB7D-5F08-4BEA-B9F4-2A6B0EEB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7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CEFB6-389F-4EA2-8BD4-0626ACC58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67C981-981D-4CA5-A8A4-AC94F1603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EC0B28-1AC1-446D-9A41-E45A75B75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310FB1-480D-4EFE-84AE-B33DA5F17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18E107-6EFA-4C60-AC15-4D5629ABBA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6A6E2D-DF48-4488-8CAD-D51DB2E63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B9F0E3-54AD-49D8-9C29-277A6D60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D27E29-74D3-4896-AF8A-A49EEE5FC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785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FAD2B-8E59-463D-B5E0-3AFA3F30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3BB74C-7C56-4C8E-9F4C-AC8A772DF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2ED5AE-5061-432A-B480-941ABB5A6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7EBAEA-B3C9-4442-AD7D-E39396AB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E5B16-4CD3-4D20-8131-EF19CB7D0D73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9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F20B5C-3EC4-4DB8-8126-46CA085E1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6EC36A1-2396-4217-9883-384B022FF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C60A83-0387-4464-BD5D-B470881D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E8ECFD-E8DD-4FD0-9EC0-59F52D2CE282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263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93541-5266-4A50-B485-AA39ACC48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299EF9-FB86-4589-997D-4B1D6A086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2E1CBB-B3B5-4141-9966-FF49806CA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52537B-075E-4225-B2B7-0BAF3D6F5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4C3572-DEDA-4959-8535-80CA895C5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B6ED8A-4438-4054-9183-BCA840C9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761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394C7-CD36-4B77-9FF4-8AEE8013C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73C147-B531-49C8-9558-19BF6B3BEE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140636-CBEA-4B9A-8500-38C20BA2F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1FA7B4-2E2F-484C-8CDB-013CEC6C4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BF7CE8-0ED3-436B-A7CB-7DAF8F43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F54FBC-865B-48B8-B346-97BE815FB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667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137568-2427-401D-84E9-681FCD1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C4272A-13A6-44C2-9683-BE002710E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C22074-0230-48C4-9710-FC9341159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A1141-D683-44E9-A20D-3A98DDA233B2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03C1F0-C69B-49A0-92A1-D98A6CD79E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3C55D4-694E-43E8-B880-EEDE94DD2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5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90F33C32-E648-4799-B31D-94A9D0B7329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53AEF22-616E-413E-AAEB-6E84A1E767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5470B9D-B3F5-4872-ACDA-2DF03B714BA0}"/>
                </a:ext>
              </a:extLst>
            </p:cNvPr>
            <p:cNvSpPr/>
            <p:nvPr/>
          </p:nvSpPr>
          <p:spPr>
            <a:xfrm>
              <a:off x="1243658" y="674738"/>
              <a:ext cx="971079" cy="971079"/>
            </a:xfrm>
            <a:custGeom>
              <a:avLst/>
              <a:gdLst>
                <a:gd name="connsiteX0" fmla="*/ 0 w 971079"/>
                <a:gd name="connsiteY0" fmla="*/ 485540 h 971079"/>
                <a:gd name="connsiteX1" fmla="*/ 485540 w 971079"/>
                <a:gd name="connsiteY1" fmla="*/ 0 h 971079"/>
                <a:gd name="connsiteX2" fmla="*/ 971080 w 971079"/>
                <a:gd name="connsiteY2" fmla="*/ 485540 h 971079"/>
                <a:gd name="connsiteX3" fmla="*/ 485540 w 971079"/>
                <a:gd name="connsiteY3" fmla="*/ 971080 h 971079"/>
                <a:gd name="connsiteX4" fmla="*/ 0 w 971079"/>
                <a:gd name="connsiteY4" fmla="*/ 485540 h 971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079" h="971079" fill="none" extrusionOk="0">
                  <a:moveTo>
                    <a:pt x="0" y="485540"/>
                  </a:moveTo>
                  <a:cubicBezTo>
                    <a:pt x="-16125" y="210778"/>
                    <a:pt x="187534" y="53939"/>
                    <a:pt x="485540" y="0"/>
                  </a:cubicBezTo>
                  <a:cubicBezTo>
                    <a:pt x="783639" y="34383"/>
                    <a:pt x="1010492" y="257674"/>
                    <a:pt x="971080" y="485540"/>
                  </a:cubicBezTo>
                  <a:cubicBezTo>
                    <a:pt x="963220" y="751287"/>
                    <a:pt x="798937" y="1023326"/>
                    <a:pt x="485540" y="971080"/>
                  </a:cubicBezTo>
                  <a:cubicBezTo>
                    <a:pt x="183655" y="1016682"/>
                    <a:pt x="-59151" y="699439"/>
                    <a:pt x="0" y="485540"/>
                  </a:cubicBezTo>
                  <a:close/>
                </a:path>
                <a:path w="971079" h="971079" stroke="0" extrusionOk="0">
                  <a:moveTo>
                    <a:pt x="0" y="485540"/>
                  </a:moveTo>
                  <a:cubicBezTo>
                    <a:pt x="17866" y="191089"/>
                    <a:pt x="236880" y="30558"/>
                    <a:pt x="485540" y="0"/>
                  </a:cubicBezTo>
                  <a:cubicBezTo>
                    <a:pt x="740858" y="-35735"/>
                    <a:pt x="992972" y="230478"/>
                    <a:pt x="971080" y="485540"/>
                  </a:cubicBezTo>
                  <a:cubicBezTo>
                    <a:pt x="968511" y="725664"/>
                    <a:pt x="729922" y="981788"/>
                    <a:pt x="485540" y="971080"/>
                  </a:cubicBezTo>
                  <a:cubicBezTo>
                    <a:pt x="213555" y="952712"/>
                    <a:pt x="10543" y="768899"/>
                    <a:pt x="0" y="48554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AE307973-6346-43D3-ACEC-A347F409E2DA}"/>
                </a:ext>
              </a:extLst>
            </p:cNvPr>
            <p:cNvSpPr/>
            <p:nvPr/>
          </p:nvSpPr>
          <p:spPr>
            <a:xfrm rot="19253310">
              <a:off x="2736255" y="2444722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0 h 1554480"/>
                <a:gd name="connsiteX3" fmla="*/ 1554480 w 1554480"/>
                <a:gd name="connsiteY3" fmla="*/ 1554480 h 1554480"/>
                <a:gd name="connsiteX4" fmla="*/ 0 w 1554480"/>
                <a:gd name="connsiteY4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-79160" y="1111013"/>
                    <a:pt x="-46384" y="172584"/>
                    <a:pt x="0" y="0"/>
                  </a:cubicBezTo>
                  <a:cubicBezTo>
                    <a:pt x="538042" y="-49920"/>
                    <a:pt x="1171808" y="108899"/>
                    <a:pt x="1554480" y="0"/>
                  </a:cubicBezTo>
                  <a:cubicBezTo>
                    <a:pt x="1475894" y="296357"/>
                    <a:pt x="1673658" y="792035"/>
                    <a:pt x="1554480" y="1554480"/>
                  </a:cubicBezTo>
                  <a:cubicBezTo>
                    <a:pt x="1044927" y="1434372"/>
                    <a:pt x="228186" y="159494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745856" y="-112534"/>
                    <a:pt x="1048629" y="136031"/>
                    <a:pt x="1554480" y="0"/>
                  </a:cubicBezTo>
                  <a:cubicBezTo>
                    <a:pt x="1526129" y="477664"/>
                    <a:pt x="1498512" y="911582"/>
                    <a:pt x="1554480" y="1554480"/>
                  </a:cubicBezTo>
                  <a:cubicBezTo>
                    <a:pt x="1164681" y="1498151"/>
                    <a:pt x="668185" y="1567070"/>
                    <a:pt x="0" y="155448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trapezoid">
                      <a:avLst>
                        <a:gd name="adj" fmla="val 0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BC2D193F-7DEF-4460-A6E4-A9A74D572C96}"/>
                </a:ext>
              </a:extLst>
            </p:cNvPr>
            <p:cNvSpPr/>
            <p:nvPr/>
          </p:nvSpPr>
          <p:spPr>
            <a:xfrm rot="20568315">
              <a:off x="5682505" y="3069128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DEF3FD84-1A98-4990-A9A3-8142577ED927}"/>
                </a:ext>
              </a:extLst>
            </p:cNvPr>
            <p:cNvSpPr/>
            <p:nvPr/>
          </p:nvSpPr>
          <p:spPr>
            <a:xfrm rot="19867731">
              <a:off x="443031" y="1628265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육각형 7">
              <a:extLst>
                <a:ext uri="{FF2B5EF4-FFF2-40B4-BE49-F238E27FC236}">
                  <a16:creationId xmlns:a16="http://schemas.microsoft.com/office/drawing/2014/main" id="{1F6FB5B3-E193-46F3-8FD6-EB4615E8CEE1}"/>
                </a:ext>
              </a:extLst>
            </p:cNvPr>
            <p:cNvSpPr/>
            <p:nvPr/>
          </p:nvSpPr>
          <p:spPr>
            <a:xfrm rot="3774981">
              <a:off x="142045" y="4664932"/>
              <a:ext cx="1830926" cy="1554480"/>
            </a:xfrm>
            <a:custGeom>
              <a:avLst/>
              <a:gdLst>
                <a:gd name="connsiteX0" fmla="*/ 0 w 1830926"/>
                <a:gd name="connsiteY0" fmla="*/ 777240 h 1554480"/>
                <a:gd name="connsiteX1" fmla="*/ 388620 w 1830926"/>
                <a:gd name="connsiteY1" fmla="*/ 0 h 1554480"/>
                <a:gd name="connsiteX2" fmla="*/ 1442306 w 1830926"/>
                <a:gd name="connsiteY2" fmla="*/ 0 h 1554480"/>
                <a:gd name="connsiteX3" fmla="*/ 1830926 w 1830926"/>
                <a:gd name="connsiteY3" fmla="*/ 777240 h 1554480"/>
                <a:gd name="connsiteX4" fmla="*/ 1442306 w 1830926"/>
                <a:gd name="connsiteY4" fmla="*/ 1554480 h 1554480"/>
                <a:gd name="connsiteX5" fmla="*/ 388620 w 1830926"/>
                <a:gd name="connsiteY5" fmla="*/ 1554480 h 1554480"/>
                <a:gd name="connsiteX6" fmla="*/ 0 w 1830926"/>
                <a:gd name="connsiteY6" fmla="*/ 77724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0926" h="1554480" fill="none" extrusionOk="0">
                  <a:moveTo>
                    <a:pt x="0" y="777240"/>
                  </a:moveTo>
                  <a:cubicBezTo>
                    <a:pt x="140182" y="559663"/>
                    <a:pt x="300007" y="78053"/>
                    <a:pt x="388620" y="0"/>
                  </a:cubicBezTo>
                  <a:cubicBezTo>
                    <a:pt x="851372" y="-14320"/>
                    <a:pt x="1161809" y="-8201"/>
                    <a:pt x="1442306" y="0"/>
                  </a:cubicBezTo>
                  <a:cubicBezTo>
                    <a:pt x="1529490" y="211412"/>
                    <a:pt x="1782096" y="630071"/>
                    <a:pt x="1830926" y="777240"/>
                  </a:cubicBezTo>
                  <a:cubicBezTo>
                    <a:pt x="1590398" y="1139377"/>
                    <a:pt x="1564483" y="1193580"/>
                    <a:pt x="1442306" y="1554480"/>
                  </a:cubicBezTo>
                  <a:cubicBezTo>
                    <a:pt x="1020825" y="1602712"/>
                    <a:pt x="817627" y="1618108"/>
                    <a:pt x="388620" y="1554480"/>
                  </a:cubicBezTo>
                  <a:cubicBezTo>
                    <a:pt x="265746" y="1364091"/>
                    <a:pt x="129661" y="1157297"/>
                    <a:pt x="0" y="777240"/>
                  </a:cubicBezTo>
                  <a:close/>
                </a:path>
                <a:path w="1830926" h="1554480" stroke="0" extrusionOk="0">
                  <a:moveTo>
                    <a:pt x="0" y="777240"/>
                  </a:moveTo>
                  <a:cubicBezTo>
                    <a:pt x="63852" y="568426"/>
                    <a:pt x="167856" y="367509"/>
                    <a:pt x="388620" y="0"/>
                  </a:cubicBezTo>
                  <a:cubicBezTo>
                    <a:pt x="627723" y="92050"/>
                    <a:pt x="1074567" y="74648"/>
                    <a:pt x="1442306" y="0"/>
                  </a:cubicBezTo>
                  <a:cubicBezTo>
                    <a:pt x="1596919" y="222005"/>
                    <a:pt x="1788285" y="605170"/>
                    <a:pt x="1830926" y="777240"/>
                  </a:cubicBezTo>
                  <a:cubicBezTo>
                    <a:pt x="1836540" y="937624"/>
                    <a:pt x="1686429" y="1191873"/>
                    <a:pt x="1442306" y="1554480"/>
                  </a:cubicBezTo>
                  <a:cubicBezTo>
                    <a:pt x="1036144" y="1611623"/>
                    <a:pt x="558354" y="1573237"/>
                    <a:pt x="388620" y="1554480"/>
                  </a:cubicBezTo>
                  <a:cubicBezTo>
                    <a:pt x="271968" y="1274814"/>
                    <a:pt x="67688" y="988571"/>
                    <a:pt x="0" y="77724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hexagon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CA7DB1E6-7194-4941-BB2D-36775A4879CE}"/>
                </a:ext>
              </a:extLst>
            </p:cNvPr>
            <p:cNvSpPr/>
            <p:nvPr/>
          </p:nvSpPr>
          <p:spPr>
            <a:xfrm rot="2399890">
              <a:off x="5682506" y="1466426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77724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104008" y="1349732"/>
                    <a:pt x="565051" y="473619"/>
                    <a:pt x="777240" y="0"/>
                  </a:cubicBezTo>
                  <a:cubicBezTo>
                    <a:pt x="1165517" y="571421"/>
                    <a:pt x="1150763" y="1046643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33842" y="1230807"/>
                    <a:pt x="588307" y="478726"/>
                    <a:pt x="777240" y="0"/>
                  </a:cubicBezTo>
                  <a:cubicBezTo>
                    <a:pt x="799994" y="231004"/>
                    <a:pt x="1341738" y="780729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B761FCC-A952-4D69-A64A-BAB80CA90423}"/>
                </a:ext>
              </a:extLst>
            </p:cNvPr>
            <p:cNvSpPr/>
            <p:nvPr/>
          </p:nvSpPr>
          <p:spPr>
            <a:xfrm>
              <a:off x="2826274" y="4783182"/>
              <a:ext cx="971079" cy="971079"/>
            </a:xfrm>
            <a:custGeom>
              <a:avLst/>
              <a:gdLst>
                <a:gd name="connsiteX0" fmla="*/ 0 w 971079"/>
                <a:gd name="connsiteY0" fmla="*/ 485540 h 971079"/>
                <a:gd name="connsiteX1" fmla="*/ 485540 w 971079"/>
                <a:gd name="connsiteY1" fmla="*/ 0 h 971079"/>
                <a:gd name="connsiteX2" fmla="*/ 971080 w 971079"/>
                <a:gd name="connsiteY2" fmla="*/ 485540 h 971079"/>
                <a:gd name="connsiteX3" fmla="*/ 485540 w 971079"/>
                <a:gd name="connsiteY3" fmla="*/ 971080 h 971079"/>
                <a:gd name="connsiteX4" fmla="*/ 0 w 971079"/>
                <a:gd name="connsiteY4" fmla="*/ 485540 h 971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079" h="971079" fill="none" extrusionOk="0">
                  <a:moveTo>
                    <a:pt x="0" y="485540"/>
                  </a:moveTo>
                  <a:cubicBezTo>
                    <a:pt x="-16125" y="210778"/>
                    <a:pt x="187534" y="53939"/>
                    <a:pt x="485540" y="0"/>
                  </a:cubicBezTo>
                  <a:cubicBezTo>
                    <a:pt x="783639" y="34383"/>
                    <a:pt x="1010492" y="257674"/>
                    <a:pt x="971080" y="485540"/>
                  </a:cubicBezTo>
                  <a:cubicBezTo>
                    <a:pt x="963220" y="751287"/>
                    <a:pt x="798937" y="1023326"/>
                    <a:pt x="485540" y="971080"/>
                  </a:cubicBezTo>
                  <a:cubicBezTo>
                    <a:pt x="183655" y="1016682"/>
                    <a:pt x="-59151" y="699439"/>
                    <a:pt x="0" y="485540"/>
                  </a:cubicBezTo>
                  <a:close/>
                </a:path>
                <a:path w="971079" h="971079" stroke="0" extrusionOk="0">
                  <a:moveTo>
                    <a:pt x="0" y="485540"/>
                  </a:moveTo>
                  <a:cubicBezTo>
                    <a:pt x="17866" y="191089"/>
                    <a:pt x="236880" y="30558"/>
                    <a:pt x="485540" y="0"/>
                  </a:cubicBezTo>
                  <a:cubicBezTo>
                    <a:pt x="740858" y="-35735"/>
                    <a:pt x="992972" y="230478"/>
                    <a:pt x="971080" y="485540"/>
                  </a:cubicBezTo>
                  <a:cubicBezTo>
                    <a:pt x="968511" y="725664"/>
                    <a:pt x="729922" y="981788"/>
                    <a:pt x="485540" y="971080"/>
                  </a:cubicBezTo>
                  <a:cubicBezTo>
                    <a:pt x="213555" y="952712"/>
                    <a:pt x="10543" y="768899"/>
                    <a:pt x="0" y="48554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09EF8C1-9A69-49A1-94DB-03DCA5B12813}"/>
                </a:ext>
              </a:extLst>
            </p:cNvPr>
            <p:cNvSpPr/>
            <p:nvPr/>
          </p:nvSpPr>
          <p:spPr>
            <a:xfrm>
              <a:off x="5662277" y="348994"/>
              <a:ext cx="704006" cy="704006"/>
            </a:xfrm>
            <a:custGeom>
              <a:avLst/>
              <a:gdLst>
                <a:gd name="connsiteX0" fmla="*/ 0 w 704006"/>
                <a:gd name="connsiteY0" fmla="*/ 352003 h 704006"/>
                <a:gd name="connsiteX1" fmla="*/ 352003 w 704006"/>
                <a:gd name="connsiteY1" fmla="*/ 0 h 704006"/>
                <a:gd name="connsiteX2" fmla="*/ 704006 w 704006"/>
                <a:gd name="connsiteY2" fmla="*/ 352003 h 704006"/>
                <a:gd name="connsiteX3" fmla="*/ 352003 w 704006"/>
                <a:gd name="connsiteY3" fmla="*/ 704006 h 704006"/>
                <a:gd name="connsiteX4" fmla="*/ 0 w 704006"/>
                <a:gd name="connsiteY4" fmla="*/ 352003 h 704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006" h="704006" fill="none" extrusionOk="0">
                  <a:moveTo>
                    <a:pt x="0" y="352003"/>
                  </a:moveTo>
                  <a:cubicBezTo>
                    <a:pt x="-51056" y="136680"/>
                    <a:pt x="135557" y="39826"/>
                    <a:pt x="352003" y="0"/>
                  </a:cubicBezTo>
                  <a:cubicBezTo>
                    <a:pt x="555282" y="10189"/>
                    <a:pt x="743539" y="198011"/>
                    <a:pt x="704006" y="352003"/>
                  </a:cubicBezTo>
                  <a:cubicBezTo>
                    <a:pt x="695343" y="543754"/>
                    <a:pt x="565463" y="726011"/>
                    <a:pt x="352003" y="704006"/>
                  </a:cubicBezTo>
                  <a:cubicBezTo>
                    <a:pt x="142086" y="724978"/>
                    <a:pt x="-11625" y="535746"/>
                    <a:pt x="0" y="352003"/>
                  </a:cubicBezTo>
                  <a:close/>
                </a:path>
                <a:path w="704006" h="704006" stroke="0" extrusionOk="0">
                  <a:moveTo>
                    <a:pt x="0" y="352003"/>
                  </a:moveTo>
                  <a:cubicBezTo>
                    <a:pt x="7050" y="147220"/>
                    <a:pt x="188928" y="49110"/>
                    <a:pt x="352003" y="0"/>
                  </a:cubicBezTo>
                  <a:cubicBezTo>
                    <a:pt x="541229" y="-14419"/>
                    <a:pt x="725101" y="170215"/>
                    <a:pt x="704006" y="352003"/>
                  </a:cubicBezTo>
                  <a:cubicBezTo>
                    <a:pt x="701319" y="517093"/>
                    <a:pt x="529290" y="711717"/>
                    <a:pt x="352003" y="704006"/>
                  </a:cubicBezTo>
                  <a:cubicBezTo>
                    <a:pt x="145932" y="648040"/>
                    <a:pt x="31298" y="591541"/>
                    <a:pt x="0" y="35200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BC1620C-2E09-4AFD-8AFF-2B4CE680F64E}"/>
                </a:ext>
              </a:extLst>
            </p:cNvPr>
            <p:cNvSpPr/>
            <p:nvPr/>
          </p:nvSpPr>
          <p:spPr>
            <a:xfrm>
              <a:off x="9058940" y="1423918"/>
              <a:ext cx="568453" cy="568453"/>
            </a:xfrm>
            <a:custGeom>
              <a:avLst/>
              <a:gdLst>
                <a:gd name="connsiteX0" fmla="*/ 0 w 568453"/>
                <a:gd name="connsiteY0" fmla="*/ 284227 h 568453"/>
                <a:gd name="connsiteX1" fmla="*/ 284227 w 568453"/>
                <a:gd name="connsiteY1" fmla="*/ 0 h 568453"/>
                <a:gd name="connsiteX2" fmla="*/ 568454 w 568453"/>
                <a:gd name="connsiteY2" fmla="*/ 284227 h 568453"/>
                <a:gd name="connsiteX3" fmla="*/ 284227 w 568453"/>
                <a:gd name="connsiteY3" fmla="*/ 568454 h 568453"/>
                <a:gd name="connsiteX4" fmla="*/ 0 w 568453"/>
                <a:gd name="connsiteY4" fmla="*/ 284227 h 56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453" h="568453" fill="none" extrusionOk="0">
                  <a:moveTo>
                    <a:pt x="0" y="284227"/>
                  </a:moveTo>
                  <a:cubicBezTo>
                    <a:pt x="-7394" y="124224"/>
                    <a:pt x="122038" y="9424"/>
                    <a:pt x="284227" y="0"/>
                  </a:cubicBezTo>
                  <a:cubicBezTo>
                    <a:pt x="450853" y="11083"/>
                    <a:pt x="575896" y="134861"/>
                    <a:pt x="568454" y="284227"/>
                  </a:cubicBezTo>
                  <a:cubicBezTo>
                    <a:pt x="544625" y="433899"/>
                    <a:pt x="453007" y="582088"/>
                    <a:pt x="284227" y="568454"/>
                  </a:cubicBezTo>
                  <a:cubicBezTo>
                    <a:pt x="122504" y="574874"/>
                    <a:pt x="-13192" y="429100"/>
                    <a:pt x="0" y="284227"/>
                  </a:cubicBezTo>
                  <a:close/>
                </a:path>
                <a:path w="568453" h="568453" stroke="0" extrusionOk="0">
                  <a:moveTo>
                    <a:pt x="0" y="284227"/>
                  </a:moveTo>
                  <a:cubicBezTo>
                    <a:pt x="13222" y="107793"/>
                    <a:pt x="146278" y="29820"/>
                    <a:pt x="284227" y="0"/>
                  </a:cubicBezTo>
                  <a:cubicBezTo>
                    <a:pt x="437392" y="-10603"/>
                    <a:pt x="583001" y="135954"/>
                    <a:pt x="568454" y="284227"/>
                  </a:cubicBezTo>
                  <a:cubicBezTo>
                    <a:pt x="565596" y="410018"/>
                    <a:pt x="409990" y="582512"/>
                    <a:pt x="284227" y="568454"/>
                  </a:cubicBezTo>
                  <a:cubicBezTo>
                    <a:pt x="119203" y="529834"/>
                    <a:pt x="14886" y="462667"/>
                    <a:pt x="0" y="284227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95C89D5-6BB7-4BEE-A51E-315E656D36A3}"/>
                </a:ext>
              </a:extLst>
            </p:cNvPr>
            <p:cNvSpPr/>
            <p:nvPr/>
          </p:nvSpPr>
          <p:spPr>
            <a:xfrm>
              <a:off x="10930751" y="4564926"/>
              <a:ext cx="971079" cy="971079"/>
            </a:xfrm>
            <a:custGeom>
              <a:avLst/>
              <a:gdLst>
                <a:gd name="connsiteX0" fmla="*/ 0 w 971079"/>
                <a:gd name="connsiteY0" fmla="*/ 485540 h 971079"/>
                <a:gd name="connsiteX1" fmla="*/ 485540 w 971079"/>
                <a:gd name="connsiteY1" fmla="*/ 0 h 971079"/>
                <a:gd name="connsiteX2" fmla="*/ 971080 w 971079"/>
                <a:gd name="connsiteY2" fmla="*/ 485540 h 971079"/>
                <a:gd name="connsiteX3" fmla="*/ 485540 w 971079"/>
                <a:gd name="connsiteY3" fmla="*/ 971080 h 971079"/>
                <a:gd name="connsiteX4" fmla="*/ 0 w 971079"/>
                <a:gd name="connsiteY4" fmla="*/ 485540 h 971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079" h="971079" fill="none" extrusionOk="0">
                  <a:moveTo>
                    <a:pt x="0" y="485540"/>
                  </a:moveTo>
                  <a:cubicBezTo>
                    <a:pt x="-16125" y="210778"/>
                    <a:pt x="187534" y="53939"/>
                    <a:pt x="485540" y="0"/>
                  </a:cubicBezTo>
                  <a:cubicBezTo>
                    <a:pt x="783639" y="34383"/>
                    <a:pt x="1010492" y="257674"/>
                    <a:pt x="971080" y="485540"/>
                  </a:cubicBezTo>
                  <a:cubicBezTo>
                    <a:pt x="963220" y="751287"/>
                    <a:pt x="798937" y="1023326"/>
                    <a:pt x="485540" y="971080"/>
                  </a:cubicBezTo>
                  <a:cubicBezTo>
                    <a:pt x="183655" y="1016682"/>
                    <a:pt x="-59151" y="699439"/>
                    <a:pt x="0" y="485540"/>
                  </a:cubicBezTo>
                  <a:close/>
                </a:path>
                <a:path w="971079" h="971079" stroke="0" extrusionOk="0">
                  <a:moveTo>
                    <a:pt x="0" y="485540"/>
                  </a:moveTo>
                  <a:cubicBezTo>
                    <a:pt x="17866" y="191089"/>
                    <a:pt x="236880" y="30558"/>
                    <a:pt x="485540" y="0"/>
                  </a:cubicBezTo>
                  <a:cubicBezTo>
                    <a:pt x="740858" y="-35735"/>
                    <a:pt x="992972" y="230478"/>
                    <a:pt x="971080" y="485540"/>
                  </a:cubicBezTo>
                  <a:cubicBezTo>
                    <a:pt x="968511" y="725664"/>
                    <a:pt x="729922" y="981788"/>
                    <a:pt x="485540" y="971080"/>
                  </a:cubicBezTo>
                  <a:cubicBezTo>
                    <a:pt x="213555" y="952712"/>
                    <a:pt x="10543" y="768899"/>
                    <a:pt x="0" y="48554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육각형 13">
              <a:extLst>
                <a:ext uri="{FF2B5EF4-FFF2-40B4-BE49-F238E27FC236}">
                  <a16:creationId xmlns:a16="http://schemas.microsoft.com/office/drawing/2014/main" id="{17C49D4F-F3D3-4C94-8E5A-0E93BEC6942B}"/>
                </a:ext>
              </a:extLst>
            </p:cNvPr>
            <p:cNvSpPr/>
            <p:nvPr/>
          </p:nvSpPr>
          <p:spPr>
            <a:xfrm rot="17825019" flipH="1">
              <a:off x="9927094" y="459319"/>
              <a:ext cx="1830926" cy="1554480"/>
            </a:xfrm>
            <a:custGeom>
              <a:avLst/>
              <a:gdLst>
                <a:gd name="connsiteX0" fmla="*/ 0 w 1830926"/>
                <a:gd name="connsiteY0" fmla="*/ 777240 h 1554480"/>
                <a:gd name="connsiteX1" fmla="*/ 388620 w 1830926"/>
                <a:gd name="connsiteY1" fmla="*/ 0 h 1554480"/>
                <a:gd name="connsiteX2" fmla="*/ 1442306 w 1830926"/>
                <a:gd name="connsiteY2" fmla="*/ 0 h 1554480"/>
                <a:gd name="connsiteX3" fmla="*/ 1830926 w 1830926"/>
                <a:gd name="connsiteY3" fmla="*/ 777240 h 1554480"/>
                <a:gd name="connsiteX4" fmla="*/ 1442306 w 1830926"/>
                <a:gd name="connsiteY4" fmla="*/ 1554480 h 1554480"/>
                <a:gd name="connsiteX5" fmla="*/ 388620 w 1830926"/>
                <a:gd name="connsiteY5" fmla="*/ 1554480 h 1554480"/>
                <a:gd name="connsiteX6" fmla="*/ 0 w 1830926"/>
                <a:gd name="connsiteY6" fmla="*/ 77724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0926" h="1554480" fill="none" extrusionOk="0">
                  <a:moveTo>
                    <a:pt x="0" y="777240"/>
                  </a:moveTo>
                  <a:cubicBezTo>
                    <a:pt x="140182" y="559663"/>
                    <a:pt x="300007" y="78053"/>
                    <a:pt x="388620" y="0"/>
                  </a:cubicBezTo>
                  <a:cubicBezTo>
                    <a:pt x="851372" y="-14320"/>
                    <a:pt x="1161809" y="-8201"/>
                    <a:pt x="1442306" y="0"/>
                  </a:cubicBezTo>
                  <a:cubicBezTo>
                    <a:pt x="1529490" y="211412"/>
                    <a:pt x="1782096" y="630071"/>
                    <a:pt x="1830926" y="777240"/>
                  </a:cubicBezTo>
                  <a:cubicBezTo>
                    <a:pt x="1590398" y="1139377"/>
                    <a:pt x="1564483" y="1193580"/>
                    <a:pt x="1442306" y="1554480"/>
                  </a:cubicBezTo>
                  <a:cubicBezTo>
                    <a:pt x="1020825" y="1602712"/>
                    <a:pt x="817627" y="1618108"/>
                    <a:pt x="388620" y="1554480"/>
                  </a:cubicBezTo>
                  <a:cubicBezTo>
                    <a:pt x="265746" y="1364091"/>
                    <a:pt x="129661" y="1157297"/>
                    <a:pt x="0" y="777240"/>
                  </a:cubicBezTo>
                  <a:close/>
                </a:path>
                <a:path w="1830926" h="1554480" stroke="0" extrusionOk="0">
                  <a:moveTo>
                    <a:pt x="0" y="777240"/>
                  </a:moveTo>
                  <a:cubicBezTo>
                    <a:pt x="63852" y="568426"/>
                    <a:pt x="167856" y="367509"/>
                    <a:pt x="388620" y="0"/>
                  </a:cubicBezTo>
                  <a:cubicBezTo>
                    <a:pt x="627723" y="92050"/>
                    <a:pt x="1074567" y="74648"/>
                    <a:pt x="1442306" y="0"/>
                  </a:cubicBezTo>
                  <a:cubicBezTo>
                    <a:pt x="1596919" y="222005"/>
                    <a:pt x="1788285" y="605170"/>
                    <a:pt x="1830926" y="777240"/>
                  </a:cubicBezTo>
                  <a:cubicBezTo>
                    <a:pt x="1836540" y="937624"/>
                    <a:pt x="1686429" y="1191873"/>
                    <a:pt x="1442306" y="1554480"/>
                  </a:cubicBezTo>
                  <a:cubicBezTo>
                    <a:pt x="1036144" y="1611623"/>
                    <a:pt x="558354" y="1573237"/>
                    <a:pt x="388620" y="1554480"/>
                  </a:cubicBezTo>
                  <a:cubicBezTo>
                    <a:pt x="271968" y="1274814"/>
                    <a:pt x="67688" y="988571"/>
                    <a:pt x="0" y="77724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hexagon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99F1BCE1-83BF-4F0D-ABEA-990436B559E6}"/>
                </a:ext>
              </a:extLst>
            </p:cNvPr>
            <p:cNvSpPr/>
            <p:nvPr/>
          </p:nvSpPr>
          <p:spPr>
            <a:xfrm rot="6415440">
              <a:off x="7429864" y="496591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F543A919-DECC-40ED-AC1D-42B076D7D9DC}"/>
                </a:ext>
              </a:extLst>
            </p:cNvPr>
            <p:cNvSpPr/>
            <p:nvPr/>
          </p:nvSpPr>
          <p:spPr>
            <a:xfrm rot="9142069">
              <a:off x="3161267" y="792167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663F3B1C-7089-436E-8552-76F027AA0E2D}"/>
                </a:ext>
              </a:extLst>
            </p:cNvPr>
            <p:cNvSpPr/>
            <p:nvPr/>
          </p:nvSpPr>
          <p:spPr>
            <a:xfrm rot="1074861">
              <a:off x="7830049" y="2350010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37743 w 1554480"/>
                <a:gd name="connsiteY1" fmla="*/ 0 h 1554480"/>
                <a:gd name="connsiteX2" fmla="*/ 1516737 w 1554480"/>
                <a:gd name="connsiteY2" fmla="*/ 0 h 1554480"/>
                <a:gd name="connsiteX3" fmla="*/ 1554480 w 1554480"/>
                <a:gd name="connsiteY3" fmla="*/ 1554480 h 1554480"/>
                <a:gd name="connsiteX4" fmla="*/ 0 w 1554480"/>
                <a:gd name="connsiteY4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37159" y="923103"/>
                    <a:pt x="156822" y="647224"/>
                    <a:pt x="37743" y="0"/>
                  </a:cubicBezTo>
                  <a:cubicBezTo>
                    <a:pt x="695123" y="-43259"/>
                    <a:pt x="809404" y="11969"/>
                    <a:pt x="1516737" y="0"/>
                  </a:cubicBezTo>
                  <a:cubicBezTo>
                    <a:pt x="1599027" y="632536"/>
                    <a:pt x="1497615" y="1058782"/>
                    <a:pt x="1554480" y="1554480"/>
                  </a:cubicBezTo>
                  <a:cubicBezTo>
                    <a:pt x="1044927" y="1434372"/>
                    <a:pt x="228186" y="159494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32131" y="1181175"/>
                    <a:pt x="102759" y="400364"/>
                    <a:pt x="37743" y="0"/>
                  </a:cubicBezTo>
                  <a:cubicBezTo>
                    <a:pt x="264946" y="-17669"/>
                    <a:pt x="801458" y="99939"/>
                    <a:pt x="1516737" y="0"/>
                  </a:cubicBezTo>
                  <a:cubicBezTo>
                    <a:pt x="1559100" y="622014"/>
                    <a:pt x="1418836" y="1102555"/>
                    <a:pt x="1554480" y="1554480"/>
                  </a:cubicBezTo>
                  <a:cubicBezTo>
                    <a:pt x="1164681" y="1498151"/>
                    <a:pt x="668185" y="1567070"/>
                    <a:pt x="0" y="155448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trapezoid">
                      <a:avLst>
                        <a:gd name="adj" fmla="val 2428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36956D59-3CE5-4F37-8240-28BE1ADECA02}"/>
                </a:ext>
              </a:extLst>
            </p:cNvPr>
            <p:cNvSpPr/>
            <p:nvPr/>
          </p:nvSpPr>
          <p:spPr>
            <a:xfrm rot="20261023">
              <a:off x="10096343" y="2011124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A6F89D5-8D49-473D-BB31-36904B5896CF}"/>
                </a:ext>
              </a:extLst>
            </p:cNvPr>
            <p:cNvSpPr/>
            <p:nvPr/>
          </p:nvSpPr>
          <p:spPr>
            <a:xfrm>
              <a:off x="7866069" y="4675126"/>
              <a:ext cx="1187190" cy="1187190"/>
            </a:xfrm>
            <a:custGeom>
              <a:avLst/>
              <a:gdLst>
                <a:gd name="connsiteX0" fmla="*/ 0 w 1187190"/>
                <a:gd name="connsiteY0" fmla="*/ 593595 h 1187190"/>
                <a:gd name="connsiteX1" fmla="*/ 593595 w 1187190"/>
                <a:gd name="connsiteY1" fmla="*/ 0 h 1187190"/>
                <a:gd name="connsiteX2" fmla="*/ 1187190 w 1187190"/>
                <a:gd name="connsiteY2" fmla="*/ 593595 h 1187190"/>
                <a:gd name="connsiteX3" fmla="*/ 593595 w 1187190"/>
                <a:gd name="connsiteY3" fmla="*/ 1187190 h 1187190"/>
                <a:gd name="connsiteX4" fmla="*/ 0 w 1187190"/>
                <a:gd name="connsiteY4" fmla="*/ 593595 h 118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7190" h="1187190" fill="none" extrusionOk="0">
                  <a:moveTo>
                    <a:pt x="0" y="593595"/>
                  </a:moveTo>
                  <a:cubicBezTo>
                    <a:pt x="-52421" y="244286"/>
                    <a:pt x="253446" y="22255"/>
                    <a:pt x="593595" y="0"/>
                  </a:cubicBezTo>
                  <a:cubicBezTo>
                    <a:pt x="957150" y="41019"/>
                    <a:pt x="1196144" y="274915"/>
                    <a:pt x="1187190" y="593595"/>
                  </a:cubicBezTo>
                  <a:cubicBezTo>
                    <a:pt x="1170618" y="916350"/>
                    <a:pt x="936010" y="1204030"/>
                    <a:pt x="593595" y="1187190"/>
                  </a:cubicBezTo>
                  <a:cubicBezTo>
                    <a:pt x="233114" y="1231331"/>
                    <a:pt x="-48321" y="877106"/>
                    <a:pt x="0" y="593595"/>
                  </a:cubicBezTo>
                  <a:close/>
                </a:path>
                <a:path w="1187190" h="1187190" stroke="0" extrusionOk="0">
                  <a:moveTo>
                    <a:pt x="0" y="593595"/>
                  </a:moveTo>
                  <a:cubicBezTo>
                    <a:pt x="51359" y="190170"/>
                    <a:pt x="311082" y="71036"/>
                    <a:pt x="593595" y="0"/>
                  </a:cubicBezTo>
                  <a:cubicBezTo>
                    <a:pt x="918309" y="-8681"/>
                    <a:pt x="1248574" y="302479"/>
                    <a:pt x="1187190" y="593595"/>
                  </a:cubicBezTo>
                  <a:cubicBezTo>
                    <a:pt x="1186090" y="909426"/>
                    <a:pt x="844286" y="1221936"/>
                    <a:pt x="593595" y="1187190"/>
                  </a:cubicBezTo>
                  <a:cubicBezTo>
                    <a:pt x="252617" y="1124122"/>
                    <a:pt x="18826" y="948576"/>
                    <a:pt x="0" y="593595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5D3ACDE-CC33-42E1-8287-A12215336D30}"/>
                </a:ext>
              </a:extLst>
            </p:cNvPr>
            <p:cNvSpPr/>
            <p:nvPr/>
          </p:nvSpPr>
          <p:spPr>
            <a:xfrm rot="20484939">
              <a:off x="3892749" y="4569672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77724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104008" y="1349732"/>
                    <a:pt x="565051" y="473619"/>
                    <a:pt x="777240" y="0"/>
                  </a:cubicBezTo>
                  <a:cubicBezTo>
                    <a:pt x="1165517" y="571421"/>
                    <a:pt x="1150763" y="1046643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33842" y="1230807"/>
                    <a:pt x="588307" y="478726"/>
                    <a:pt x="777240" y="0"/>
                  </a:cubicBezTo>
                  <a:cubicBezTo>
                    <a:pt x="799994" y="231004"/>
                    <a:pt x="1341738" y="780729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2D224FAD-CC76-4AB9-B32E-FB6F434F0FC3}"/>
                </a:ext>
              </a:extLst>
            </p:cNvPr>
            <p:cNvSpPr/>
            <p:nvPr/>
          </p:nvSpPr>
          <p:spPr>
            <a:xfrm rot="16489952">
              <a:off x="5727771" y="4977021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1AC7C415-8CF6-47F3-812B-8132A658DE3F}"/>
                </a:ext>
              </a:extLst>
            </p:cNvPr>
            <p:cNvSpPr/>
            <p:nvPr/>
          </p:nvSpPr>
          <p:spPr>
            <a:xfrm rot="6329697">
              <a:off x="9530563" y="5093567"/>
              <a:ext cx="1540762" cy="1540762"/>
            </a:xfrm>
            <a:custGeom>
              <a:avLst/>
              <a:gdLst>
                <a:gd name="connsiteX0" fmla="*/ 0 w 1540762"/>
                <a:gd name="connsiteY0" fmla="*/ 1540762 h 1540762"/>
                <a:gd name="connsiteX1" fmla="*/ 770381 w 1540762"/>
                <a:gd name="connsiteY1" fmla="*/ 0 h 1540762"/>
                <a:gd name="connsiteX2" fmla="*/ 1540762 w 1540762"/>
                <a:gd name="connsiteY2" fmla="*/ 1540762 h 1540762"/>
                <a:gd name="connsiteX3" fmla="*/ 0 w 1540762"/>
                <a:gd name="connsiteY3" fmla="*/ 1540762 h 154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0762" h="1540762" fill="none" extrusionOk="0">
                  <a:moveTo>
                    <a:pt x="0" y="1540762"/>
                  </a:moveTo>
                  <a:cubicBezTo>
                    <a:pt x="267243" y="1351247"/>
                    <a:pt x="394441" y="543592"/>
                    <a:pt x="770381" y="0"/>
                  </a:cubicBezTo>
                  <a:cubicBezTo>
                    <a:pt x="1028954" y="504083"/>
                    <a:pt x="1420492" y="1274692"/>
                    <a:pt x="1540762" y="1540762"/>
                  </a:cubicBezTo>
                  <a:cubicBezTo>
                    <a:pt x="1014654" y="1432778"/>
                    <a:pt x="616425" y="1406468"/>
                    <a:pt x="0" y="1540762"/>
                  </a:cubicBezTo>
                  <a:close/>
                </a:path>
                <a:path w="1540762" h="1540762" stroke="0" extrusionOk="0">
                  <a:moveTo>
                    <a:pt x="0" y="1540762"/>
                  </a:moveTo>
                  <a:cubicBezTo>
                    <a:pt x="362724" y="1003643"/>
                    <a:pt x="583504" y="661549"/>
                    <a:pt x="770381" y="0"/>
                  </a:cubicBezTo>
                  <a:cubicBezTo>
                    <a:pt x="1078331" y="742154"/>
                    <a:pt x="1286160" y="988566"/>
                    <a:pt x="1540762" y="1540762"/>
                  </a:cubicBezTo>
                  <a:cubicBezTo>
                    <a:pt x="961809" y="1546326"/>
                    <a:pt x="450388" y="1417619"/>
                    <a:pt x="0" y="1540762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17256088">
                    <a:prstGeom prst="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0665F5-239B-476D-B4FA-5A691B07866F}"/>
              </a:ext>
            </a:extLst>
          </p:cNvPr>
          <p:cNvSpPr/>
          <p:nvPr/>
        </p:nvSpPr>
        <p:spPr>
          <a:xfrm>
            <a:off x="1303690" y="2122315"/>
            <a:ext cx="9584530" cy="2651745"/>
          </a:xfrm>
          <a:prstGeom prst="rect">
            <a:avLst/>
          </a:prstGeom>
          <a:solidFill>
            <a:schemeClr val="bg1"/>
          </a:solidFill>
          <a:ln w="2540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6EB686-CA87-4EED-A821-63176C2AFF1E}"/>
              </a:ext>
            </a:extLst>
          </p:cNvPr>
          <p:cNvSpPr txBox="1"/>
          <p:nvPr/>
        </p:nvSpPr>
        <p:spPr>
          <a:xfrm>
            <a:off x="3385101" y="2864140"/>
            <a:ext cx="54218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Quiz Application</a:t>
            </a:r>
            <a:endParaRPr lang="ko-KR" altLang="en-US" sz="50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280103-9C8D-4B0E-A7FF-AD7186FA997F}"/>
              </a:ext>
            </a:extLst>
          </p:cNvPr>
          <p:cNvSpPr txBox="1"/>
          <p:nvPr/>
        </p:nvSpPr>
        <p:spPr>
          <a:xfrm>
            <a:off x="5656040" y="37818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허광영</a:t>
            </a:r>
          </a:p>
        </p:txBody>
      </p:sp>
    </p:spTree>
    <p:extLst>
      <p:ext uri="{BB962C8B-B14F-4D97-AF65-F5344CB8AC3E}">
        <p14:creationId xmlns:p14="http://schemas.microsoft.com/office/powerpoint/2010/main" val="3418462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BBD4C2D-F0C1-44D2-BAA8-9A2298DB1EE2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729223C-E743-474D-9281-09C46B597292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/>
              <a:t>개발 환경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A93DED-41FB-402E-9DA4-440096D79AAA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3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00D966-0FA4-4536-A89A-CA000EEC07C8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30E5C88-8FE0-42D6-8889-587026AF55A6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7DBC39D-EB32-4638-9A70-7193EC1EF3C1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B69CE4-CCF8-4EB4-B1DC-1A151C71890E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14F266-47E6-4F09-90FE-E476F503E781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586B9EC-94FD-4973-B007-76105D369F72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폰트, 로고, 그래픽, 화이트이(가) 표시된 사진&#10;&#10;자동 생성된 설명">
            <a:extLst>
              <a:ext uri="{FF2B5EF4-FFF2-40B4-BE49-F238E27FC236}">
                <a16:creationId xmlns:a16="http://schemas.microsoft.com/office/drawing/2014/main" id="{BACEF968-EEBA-3051-B9CB-887806222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05" y="3196255"/>
            <a:ext cx="2563428" cy="1440000"/>
          </a:xfrm>
          <a:prstGeom prst="rect">
            <a:avLst/>
          </a:prstGeom>
        </p:spPr>
      </p:pic>
      <p:pic>
        <p:nvPicPr>
          <p:cNvPr id="5" name="그림 4" descr="상징, 일렉트릭 블루, 직사각형, 라인이(가) 표시된 사진&#10;&#10;자동 생성된 설명">
            <a:extLst>
              <a:ext uri="{FF2B5EF4-FFF2-40B4-BE49-F238E27FC236}">
                <a16:creationId xmlns:a16="http://schemas.microsoft.com/office/drawing/2014/main" id="{F6D870B5-B805-A16A-6A74-245953E4A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386" y="3191967"/>
            <a:ext cx="1440000" cy="1440000"/>
          </a:xfrm>
          <a:prstGeom prst="rect">
            <a:avLst/>
          </a:prstGeom>
        </p:spPr>
      </p:pic>
      <p:pic>
        <p:nvPicPr>
          <p:cNvPr id="7" name="그림 6" descr="노랑, 별이(가) 표시된 사진&#10;&#10;자동 생성된 설명">
            <a:extLst>
              <a:ext uri="{FF2B5EF4-FFF2-40B4-BE49-F238E27FC236}">
                <a16:creationId xmlns:a16="http://schemas.microsoft.com/office/drawing/2014/main" id="{7C40826E-9EBF-39AF-53DE-8509CE2173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22" y="3191967"/>
            <a:ext cx="419417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7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FA25A4-D91D-4AF3-847F-49BA11295D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E85A761-D901-4800-976A-762DA3F1881F}"/>
              </a:ext>
            </a:extLst>
          </p:cNvPr>
          <p:cNvSpPr/>
          <p:nvPr/>
        </p:nvSpPr>
        <p:spPr>
          <a:xfrm>
            <a:off x="446568" y="2610293"/>
            <a:ext cx="5224701" cy="1637413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DCDDF4-FBC2-4D99-8297-99C0C85CC3FF}"/>
              </a:ext>
            </a:extLst>
          </p:cNvPr>
          <p:cNvGrpSpPr/>
          <p:nvPr/>
        </p:nvGrpSpPr>
        <p:grpSpPr>
          <a:xfrm>
            <a:off x="786810" y="2904442"/>
            <a:ext cx="2268570" cy="1049114"/>
            <a:chOff x="786810" y="2859188"/>
            <a:chExt cx="2268570" cy="104911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B4B1F9-2311-4A20-98EB-301E11C65F49}"/>
                </a:ext>
              </a:extLst>
            </p:cNvPr>
            <p:cNvSpPr txBox="1"/>
            <p:nvPr/>
          </p:nvSpPr>
          <p:spPr>
            <a:xfrm>
              <a:off x="805661" y="2859188"/>
              <a:ext cx="17574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rgbClr val="40474D"/>
                  </a:solidFill>
                  <a:latin typeface="+mn-ea"/>
                </a:rPr>
                <a:t>Part 4, </a:t>
              </a:r>
              <a:endParaRPr lang="ko-KR" altLang="en-US" sz="2400" spc="600" dirty="0">
                <a:solidFill>
                  <a:srgbClr val="40474D"/>
                </a:solidFill>
                <a:latin typeface="+mn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C1B889-5B18-44CE-8EA2-9186175DF173}"/>
                </a:ext>
              </a:extLst>
            </p:cNvPr>
            <p:cNvSpPr txBox="1"/>
            <p:nvPr/>
          </p:nvSpPr>
          <p:spPr>
            <a:xfrm>
              <a:off x="786810" y="3231194"/>
              <a:ext cx="2268570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800" dirty="0">
                  <a:solidFill>
                    <a:srgbClr val="40474D"/>
                  </a:solidFill>
                </a:rPr>
                <a:t>화면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7113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4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0CC4A783-D8A6-4C4B-979F-1378706904E6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9DD9A44-D04B-4986-AD5C-21B6CD12576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B625A9AA-344C-4F2C-B789-3548A8BD6986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BE52D1E-6E13-4E9C-A9D3-14F623804678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B46324E-7011-4E59-9229-0863DDC57A45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6D8137C2-C4A7-036E-D9DE-3FEF3B507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47164"/>
            <a:ext cx="4114800" cy="535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97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4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0CC4A783-D8A6-4C4B-979F-1378706904E6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9DD9A44-D04B-4986-AD5C-21B6CD12576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B625A9AA-344C-4F2C-B789-3548A8BD6986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BE52D1E-6E13-4E9C-A9D3-14F623804678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B46324E-7011-4E59-9229-0863DDC57A45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5F1B37ED-AD1F-6FBB-CBB7-445E9B239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408435"/>
            <a:ext cx="4114800" cy="54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40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4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0CC4A783-D8A6-4C4B-979F-1378706904E6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9DD9A44-D04B-4986-AD5C-21B6CD12576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B625A9AA-344C-4F2C-B789-3548A8BD6986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BE52D1E-6E13-4E9C-A9D3-14F623804678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B46324E-7011-4E59-9229-0863DDC57A45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5543DDA-6317-5AF6-F771-538549A4B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20" y="1405662"/>
            <a:ext cx="3452159" cy="545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52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4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0CC4A783-D8A6-4C4B-979F-1378706904E6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9DD9A44-D04B-4986-AD5C-21B6CD12576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B625A9AA-344C-4F2C-B789-3548A8BD6986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BE52D1E-6E13-4E9C-A9D3-14F623804678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B46324E-7011-4E59-9229-0863DDC57A45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6D8137C2-C4A7-036E-D9DE-3FEF3B507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47164"/>
            <a:ext cx="4114800" cy="53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42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4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0CC4A783-D8A6-4C4B-979F-1378706904E6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9DD9A44-D04B-4986-AD5C-21B6CD12576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B625A9AA-344C-4F2C-B789-3548A8BD6986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BE52D1E-6E13-4E9C-A9D3-14F623804678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B46324E-7011-4E59-9229-0863DDC57A45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86B1534-647C-7657-9F11-958E46EB6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408435"/>
            <a:ext cx="4114800" cy="544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3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4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0CC4A783-D8A6-4C4B-979F-1378706904E6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9DD9A44-D04B-4986-AD5C-21B6CD12576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B625A9AA-344C-4F2C-B789-3548A8BD6986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BE52D1E-6E13-4E9C-A9D3-14F623804678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B46324E-7011-4E59-9229-0863DDC57A45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0B56E70-A744-1B6E-A5A3-880614072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408435"/>
            <a:ext cx="4114800" cy="54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0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4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0CC4A783-D8A6-4C4B-979F-1378706904E6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9DD9A44-D04B-4986-AD5C-21B6CD12576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B625A9AA-344C-4F2C-B789-3548A8BD6986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BE52D1E-6E13-4E9C-A9D3-14F623804678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B46324E-7011-4E59-9229-0863DDC57A45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9E43FAA-36AF-4E96-6647-8E6B06D1D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01716"/>
            <a:ext cx="4114800" cy="535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75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4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0CC4A783-D8A6-4C4B-979F-1378706904E6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9DD9A44-D04B-4986-AD5C-21B6CD12576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B625A9AA-344C-4F2C-B789-3548A8BD6986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BE52D1E-6E13-4E9C-A9D3-14F623804678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B46324E-7011-4E59-9229-0863DDC57A45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182F684-0AA1-4DEB-153A-DD9341139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408435"/>
            <a:ext cx="4114800" cy="544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54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17E0FF-5B29-478C-94B9-61F9D88A4CDF}"/>
              </a:ext>
            </a:extLst>
          </p:cNvPr>
          <p:cNvSpPr/>
          <p:nvPr/>
        </p:nvSpPr>
        <p:spPr>
          <a:xfrm>
            <a:off x="849003" y="2194736"/>
            <a:ext cx="712800" cy="71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7A35C45-9383-4055-B96E-20935210E0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1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B61297-4B9E-4D78-8993-DD67BD3C98DF}"/>
              </a:ext>
            </a:extLst>
          </p:cNvPr>
          <p:cNvCxnSpPr/>
          <p:nvPr/>
        </p:nvCxnSpPr>
        <p:spPr>
          <a:xfrm>
            <a:off x="850605" y="1414130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39088B-0436-4AA8-AFA5-50F0D9AE803F}"/>
              </a:ext>
            </a:extLst>
          </p:cNvPr>
          <p:cNvCxnSpPr/>
          <p:nvPr/>
        </p:nvCxnSpPr>
        <p:spPr>
          <a:xfrm>
            <a:off x="850605" y="1587795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662D7B-7A67-443D-BCAB-5DC116073CA6}"/>
              </a:ext>
            </a:extLst>
          </p:cNvPr>
          <p:cNvSpPr txBox="1"/>
          <p:nvPr/>
        </p:nvSpPr>
        <p:spPr>
          <a:xfrm flipH="1">
            <a:off x="850605" y="490380"/>
            <a:ext cx="1457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rgbClr val="40474D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6D038-41EF-45C5-81DC-8DFA0BC99729}"/>
              </a:ext>
            </a:extLst>
          </p:cNvPr>
          <p:cNvSpPr txBox="1"/>
          <p:nvPr/>
        </p:nvSpPr>
        <p:spPr>
          <a:xfrm>
            <a:off x="1855425" y="767379"/>
            <a:ext cx="21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74D"/>
                </a:solidFill>
                <a:latin typeface="+mn-ea"/>
              </a:rPr>
              <a:t>A table of contents</a:t>
            </a:r>
            <a:endParaRPr lang="ko-KR" altLang="en-US" dirty="0">
              <a:solidFill>
                <a:srgbClr val="40474D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8D9867-0483-4D29-B307-71C21C6BFF6B}"/>
              </a:ext>
            </a:extLst>
          </p:cNvPr>
          <p:cNvSpPr txBox="1"/>
          <p:nvPr/>
        </p:nvSpPr>
        <p:spPr>
          <a:xfrm>
            <a:off x="997655" y="2258453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40474D"/>
                </a:solidFill>
              </a:rPr>
              <a:t>1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92471-0D08-4F9B-A3B9-5F8979B3F84D}"/>
              </a:ext>
            </a:extLst>
          </p:cNvPr>
          <p:cNvSpPr txBox="1"/>
          <p:nvPr/>
        </p:nvSpPr>
        <p:spPr>
          <a:xfrm>
            <a:off x="1708855" y="2329488"/>
            <a:ext cx="295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/>
              <a:t>기획 개요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BD418F-1481-4B12-910F-8DED15CBAC30}"/>
              </a:ext>
            </a:extLst>
          </p:cNvPr>
          <p:cNvSpPr/>
          <p:nvPr/>
        </p:nvSpPr>
        <p:spPr>
          <a:xfrm>
            <a:off x="850605" y="3229320"/>
            <a:ext cx="711200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116CC1-EB97-49B4-91E2-86342F9EC139}"/>
              </a:ext>
            </a:extLst>
          </p:cNvPr>
          <p:cNvSpPr txBox="1"/>
          <p:nvPr/>
        </p:nvSpPr>
        <p:spPr>
          <a:xfrm>
            <a:off x="997654" y="3283052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40474D"/>
                </a:solidFill>
              </a:rPr>
              <a:t>2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EFBB2C-292C-4845-92A1-BCFB8FCCDD6F}"/>
              </a:ext>
            </a:extLst>
          </p:cNvPr>
          <p:cNvSpPr txBox="1"/>
          <p:nvPr/>
        </p:nvSpPr>
        <p:spPr>
          <a:xfrm>
            <a:off x="1708853" y="3354087"/>
            <a:ext cx="4147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 dirty="0">
                <a:solidFill>
                  <a:srgbClr val="202124"/>
                </a:solidFill>
                <a:effectLst/>
                <a:latin typeface="Apple SD Gothic Neo"/>
              </a:rPr>
              <a:t>Information Architecture</a:t>
            </a:r>
            <a:endParaRPr lang="ko-KR" altLang="en-US" sz="2400" spc="-3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69A861-69E7-4427-8C88-794E9A556F45}"/>
              </a:ext>
            </a:extLst>
          </p:cNvPr>
          <p:cNvSpPr/>
          <p:nvPr/>
        </p:nvSpPr>
        <p:spPr>
          <a:xfrm>
            <a:off x="850604" y="4253919"/>
            <a:ext cx="711200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DF35E-D71F-4968-817C-FDA1E4DAF04A}"/>
              </a:ext>
            </a:extLst>
          </p:cNvPr>
          <p:cNvSpPr txBox="1"/>
          <p:nvPr/>
        </p:nvSpPr>
        <p:spPr>
          <a:xfrm>
            <a:off x="997653" y="4307651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40474D"/>
                </a:solidFill>
              </a:rPr>
              <a:t>3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4D5A94-FA8E-40C8-AA95-76A9AD9011F0}"/>
              </a:ext>
            </a:extLst>
          </p:cNvPr>
          <p:cNvSpPr txBox="1"/>
          <p:nvPr/>
        </p:nvSpPr>
        <p:spPr>
          <a:xfrm>
            <a:off x="1708853" y="4378686"/>
            <a:ext cx="295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/>
              <a:t>개발 환경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7A2F98-732F-4F25-820C-35377E33AABB}"/>
              </a:ext>
            </a:extLst>
          </p:cNvPr>
          <p:cNvSpPr/>
          <p:nvPr/>
        </p:nvSpPr>
        <p:spPr>
          <a:xfrm>
            <a:off x="850603" y="5278518"/>
            <a:ext cx="711200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37A05C-15D1-4AD9-AA9A-DDA1303FB950}"/>
              </a:ext>
            </a:extLst>
          </p:cNvPr>
          <p:cNvSpPr txBox="1"/>
          <p:nvPr/>
        </p:nvSpPr>
        <p:spPr>
          <a:xfrm>
            <a:off x="997652" y="5332250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40474D"/>
                </a:solidFill>
              </a:rPr>
              <a:t>4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8AE8FD-0B37-420B-B9B4-84ACF0B95AE1}"/>
              </a:ext>
            </a:extLst>
          </p:cNvPr>
          <p:cNvSpPr txBox="1"/>
          <p:nvPr/>
        </p:nvSpPr>
        <p:spPr>
          <a:xfrm>
            <a:off x="1708852" y="5403285"/>
            <a:ext cx="295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/>
              <a:t>화면 구성</a:t>
            </a:r>
          </a:p>
        </p:txBody>
      </p:sp>
    </p:spTree>
    <p:extLst>
      <p:ext uri="{BB962C8B-B14F-4D97-AF65-F5344CB8AC3E}">
        <p14:creationId xmlns:p14="http://schemas.microsoft.com/office/powerpoint/2010/main" val="3456100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4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0CC4A783-D8A6-4C4B-979F-1378706904E6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F9DD9A44-D04B-4986-AD5C-21B6CD12576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B625A9AA-344C-4F2C-B789-3548A8BD6986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6BE52D1E-6E13-4E9C-A9D3-14F623804678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8B46324E-7011-4E59-9229-0863DDC57A45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036E3ACB-94F0-6C09-5DC2-9C699432B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01716"/>
            <a:ext cx="4114800" cy="535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47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18358C-095D-4D46-B558-54DBF35968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A9C4962-6B6F-4CE5-968F-3AEA1828FF4F}"/>
              </a:ext>
            </a:extLst>
          </p:cNvPr>
          <p:cNvGrpSpPr/>
          <p:nvPr/>
        </p:nvGrpSpPr>
        <p:grpSpPr>
          <a:xfrm>
            <a:off x="1498829" y="1079058"/>
            <a:ext cx="9194341" cy="3770263"/>
            <a:chOff x="1103979" y="1282258"/>
            <a:chExt cx="9194341" cy="37702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ED6733-669E-4E97-A2AE-DAC1DCB6F5A3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4047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rgbClr val="4047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848629-159E-4494-AA6F-4763E181E708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4047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rgbClr val="4047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5721AF4-577C-45D3-9901-856663817670}"/>
              </a:ext>
            </a:extLst>
          </p:cNvPr>
          <p:cNvSpPr txBox="1"/>
          <p:nvPr/>
        </p:nvSpPr>
        <p:spPr>
          <a:xfrm>
            <a:off x="4849507" y="296419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i="1" dirty="0">
                <a:solidFill>
                  <a:srgbClr val="40474D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3351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F87261-E108-478A-B08E-AB99E7DFAF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C5BB70D-FA0C-4EA7-9D3E-2F6B315D0F85}"/>
              </a:ext>
            </a:extLst>
          </p:cNvPr>
          <p:cNvSpPr/>
          <p:nvPr/>
        </p:nvSpPr>
        <p:spPr>
          <a:xfrm>
            <a:off x="450061" y="2593032"/>
            <a:ext cx="5221208" cy="1654674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9AEA3DC-ABAA-495A-BE52-C70645C78AF6}"/>
              </a:ext>
            </a:extLst>
          </p:cNvPr>
          <p:cNvGrpSpPr/>
          <p:nvPr/>
        </p:nvGrpSpPr>
        <p:grpSpPr>
          <a:xfrm>
            <a:off x="786810" y="2904442"/>
            <a:ext cx="2268570" cy="1049114"/>
            <a:chOff x="786810" y="2859188"/>
            <a:chExt cx="2268570" cy="10491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93B4E8-C752-4C15-AB3D-D489AD291BF4}"/>
                </a:ext>
              </a:extLst>
            </p:cNvPr>
            <p:cNvSpPr txBox="1"/>
            <p:nvPr/>
          </p:nvSpPr>
          <p:spPr>
            <a:xfrm>
              <a:off x="805661" y="2859188"/>
              <a:ext cx="17574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rgbClr val="40474D"/>
                  </a:solidFill>
                  <a:latin typeface="+mn-ea"/>
                </a:rPr>
                <a:t>Part 1, </a:t>
              </a:r>
              <a:endParaRPr lang="ko-KR" altLang="en-US" sz="2400" spc="600" dirty="0">
                <a:solidFill>
                  <a:srgbClr val="40474D"/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B77D22-8225-4B1B-BAD0-FCC86DC6FF59}"/>
                </a:ext>
              </a:extLst>
            </p:cNvPr>
            <p:cNvSpPr txBox="1"/>
            <p:nvPr/>
          </p:nvSpPr>
          <p:spPr>
            <a:xfrm>
              <a:off x="786810" y="3231194"/>
              <a:ext cx="2268570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800" dirty="0">
                  <a:solidFill>
                    <a:srgbClr val="40474D"/>
                  </a:solidFill>
                </a:rPr>
                <a:t>기획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7432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기획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1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96B41B-6FC4-4CD5-8552-162E5E0DF44E}"/>
              </a:ext>
            </a:extLst>
          </p:cNvPr>
          <p:cNvGrpSpPr/>
          <p:nvPr/>
        </p:nvGrpSpPr>
        <p:grpSpPr>
          <a:xfrm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EDED57-70C3-4722-9CBC-A9A7A5C4D26F}"/>
                </a:ext>
              </a:extLst>
            </p:cNvPr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D7BBCA-24F2-4D97-B9F5-C792A9CA4875}"/>
                </a:ext>
              </a:extLst>
            </p:cNvPr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3B2D62-7C8B-40B5-B77A-996C097018B8}"/>
                </a:ext>
              </a:extLst>
            </p:cNvPr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5DA483-0437-46E9-B278-E1739B520FE9}"/>
                </a:ext>
              </a:extLst>
            </p:cNvPr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221085-B21A-4F46-BB6F-390277F59093}"/>
                </a:ext>
              </a:extLst>
            </p:cNvPr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0E8723-9FE9-4696-A6B5-0D005EF414E5}"/>
              </a:ext>
            </a:extLst>
          </p:cNvPr>
          <p:cNvSpPr/>
          <p:nvPr/>
        </p:nvSpPr>
        <p:spPr>
          <a:xfrm>
            <a:off x="1201479" y="1569067"/>
            <a:ext cx="9789042" cy="21272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BAE2E6A-4B9A-42DD-B193-D4E6394AC919}"/>
              </a:ext>
            </a:extLst>
          </p:cNvPr>
          <p:cNvSpPr/>
          <p:nvPr/>
        </p:nvSpPr>
        <p:spPr>
          <a:xfrm>
            <a:off x="1201479" y="4041129"/>
            <a:ext cx="9789042" cy="2127253"/>
          </a:xfrm>
          <a:prstGeom prst="rect">
            <a:avLst/>
          </a:prstGeom>
          <a:solidFill>
            <a:srgbClr val="CFB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91D72-5519-4210-8D9E-F327EBA10D2D}"/>
              </a:ext>
            </a:extLst>
          </p:cNvPr>
          <p:cNvSpPr txBox="1"/>
          <p:nvPr/>
        </p:nvSpPr>
        <p:spPr>
          <a:xfrm>
            <a:off x="4847838" y="2937701"/>
            <a:ext cx="249632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rgbClr val="40474D"/>
                </a:solidFill>
              </a:rPr>
              <a:t>VS.</a:t>
            </a:r>
            <a:endParaRPr lang="ko-KR" altLang="en-US" sz="11500" b="1" dirty="0">
              <a:solidFill>
                <a:srgbClr val="40474D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FF1B8-9081-4B92-AAF9-0DAF8A2ADB25}"/>
              </a:ext>
            </a:extLst>
          </p:cNvPr>
          <p:cNvSpPr txBox="1"/>
          <p:nvPr/>
        </p:nvSpPr>
        <p:spPr>
          <a:xfrm>
            <a:off x="3805955" y="2217194"/>
            <a:ext cx="45801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rgbClr val="40474D"/>
                </a:solidFill>
                <a:latin typeface="+mn-ea"/>
              </a:rPr>
              <a:t>퀴즈를 통한 학습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F54E63-A025-457C-82AF-60F56A627676}"/>
              </a:ext>
            </a:extLst>
          </p:cNvPr>
          <p:cNvSpPr txBox="1"/>
          <p:nvPr/>
        </p:nvSpPr>
        <p:spPr>
          <a:xfrm>
            <a:off x="4471999" y="4729059"/>
            <a:ext cx="3248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rgbClr val="40474D"/>
                </a:solidFill>
                <a:latin typeface="+mn-ea"/>
              </a:rPr>
              <a:t>그냥 외우기</a:t>
            </a:r>
          </a:p>
        </p:txBody>
      </p:sp>
    </p:spTree>
    <p:extLst>
      <p:ext uri="{BB962C8B-B14F-4D97-AF65-F5344CB8AC3E}">
        <p14:creationId xmlns:p14="http://schemas.microsoft.com/office/powerpoint/2010/main" val="1389769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기획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1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96B41B-6FC4-4CD5-8552-162E5E0DF44E}"/>
              </a:ext>
            </a:extLst>
          </p:cNvPr>
          <p:cNvGrpSpPr/>
          <p:nvPr/>
        </p:nvGrpSpPr>
        <p:grpSpPr>
          <a:xfrm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EDED57-70C3-4722-9CBC-A9A7A5C4D26F}"/>
                </a:ext>
              </a:extLst>
            </p:cNvPr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D7BBCA-24F2-4D97-B9F5-C792A9CA4875}"/>
                </a:ext>
              </a:extLst>
            </p:cNvPr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3B2D62-7C8B-40B5-B77A-996C097018B8}"/>
                </a:ext>
              </a:extLst>
            </p:cNvPr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5DA483-0437-46E9-B278-E1739B520FE9}"/>
                </a:ext>
              </a:extLst>
            </p:cNvPr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221085-B21A-4F46-BB6F-390277F59093}"/>
                </a:ext>
              </a:extLst>
            </p:cNvPr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797B2D-F11C-4714-B238-935A535F6C2E}"/>
              </a:ext>
            </a:extLst>
          </p:cNvPr>
          <p:cNvSpPr/>
          <p:nvPr/>
        </p:nvSpPr>
        <p:spPr>
          <a:xfrm>
            <a:off x="6319520" y="1765004"/>
            <a:ext cx="5638800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05DABD53-20AC-4A3D-9FEC-89EEAA5C47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9285434"/>
              </p:ext>
            </p:extLst>
          </p:nvPr>
        </p:nvGraphicFramePr>
        <p:xfrm>
          <a:off x="6593643" y="2275829"/>
          <a:ext cx="5090555" cy="353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AC87C76-1BE1-4ED8-A5AC-E237CD6FC4D7}"/>
              </a:ext>
            </a:extLst>
          </p:cNvPr>
          <p:cNvSpPr txBox="1"/>
          <p:nvPr/>
        </p:nvSpPr>
        <p:spPr>
          <a:xfrm>
            <a:off x="944860" y="3093256"/>
            <a:ext cx="5100538" cy="331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서로 다른 세 학습자 집단에게 동일한 학습자료를 주고 서로 다른 방법으로 학습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방법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1)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SSSS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로 자료를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회독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방법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2)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SSSR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로 자료를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회독 후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회 인출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방법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3)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SRRR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로 자료를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회독 후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회 인출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실제 </a:t>
            </a:r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</a:rPr>
              <a:t>회상률을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</a:rPr>
              <a:t>볼때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예상 </a:t>
            </a:r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</a:rPr>
              <a:t>회상률과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다르게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SRRR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으로 공부 한 집단의 </a:t>
            </a:r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</a:rPr>
              <a:t>회상률이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가장 높았음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</a:rPr>
              <a:t>출처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</a:rPr>
              <a:t>) https://21erick.org/column/6565/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80E741-E5C4-44CF-8A83-33CC304F40F7}"/>
              </a:ext>
            </a:extLst>
          </p:cNvPr>
          <p:cNvSpPr/>
          <p:nvPr/>
        </p:nvSpPr>
        <p:spPr>
          <a:xfrm>
            <a:off x="1005445" y="1765004"/>
            <a:ext cx="5090555" cy="8692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7DB1FD-34A7-4574-A483-7DB0385CB283}"/>
              </a:ext>
            </a:extLst>
          </p:cNvPr>
          <p:cNvSpPr txBox="1"/>
          <p:nvPr/>
        </p:nvSpPr>
        <p:spPr>
          <a:xfrm>
            <a:off x="953057" y="1902877"/>
            <a:ext cx="519533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400" spc="-300" dirty="0">
                <a:solidFill>
                  <a:srgbClr val="40474D"/>
                </a:solidFill>
                <a:latin typeface="+mj-ea"/>
                <a:ea typeface="+mj-ea"/>
              </a:rPr>
              <a:t>퀴즈를 통한 학습효과 증진</a:t>
            </a:r>
          </a:p>
        </p:txBody>
      </p:sp>
    </p:spTree>
    <p:extLst>
      <p:ext uri="{BB962C8B-B14F-4D97-AF65-F5344CB8AC3E}">
        <p14:creationId xmlns:p14="http://schemas.microsoft.com/office/powerpoint/2010/main" val="784116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2E86BF42-5A11-4627-B25B-312822080550}"/>
              </a:ext>
            </a:extLst>
          </p:cNvPr>
          <p:cNvSpPr/>
          <p:nvPr/>
        </p:nvSpPr>
        <p:spPr>
          <a:xfrm>
            <a:off x="3004143" y="2037608"/>
            <a:ext cx="7369217" cy="932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0474D"/>
                </a:solidFill>
              </a:rPr>
              <a:t>기획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1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96B41B-6FC4-4CD5-8552-162E5E0DF44E}"/>
              </a:ext>
            </a:extLst>
          </p:cNvPr>
          <p:cNvGrpSpPr/>
          <p:nvPr/>
        </p:nvGrpSpPr>
        <p:grpSpPr>
          <a:xfrm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EDED57-70C3-4722-9CBC-A9A7A5C4D26F}"/>
                </a:ext>
              </a:extLst>
            </p:cNvPr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D7BBCA-24F2-4D97-B9F5-C792A9CA4875}"/>
                </a:ext>
              </a:extLst>
            </p:cNvPr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3B2D62-7C8B-40B5-B77A-996C097018B8}"/>
                </a:ext>
              </a:extLst>
            </p:cNvPr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5DA483-0437-46E9-B278-E1739B520FE9}"/>
                </a:ext>
              </a:extLst>
            </p:cNvPr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221085-B21A-4F46-BB6F-390277F59093}"/>
                </a:ext>
              </a:extLst>
            </p:cNvPr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26486F1-0F6D-4389-B43E-2791845A64A8}"/>
              </a:ext>
            </a:extLst>
          </p:cNvPr>
          <p:cNvGrpSpPr/>
          <p:nvPr/>
        </p:nvGrpSpPr>
        <p:grpSpPr>
          <a:xfrm>
            <a:off x="1818640" y="2046297"/>
            <a:ext cx="8554720" cy="3686957"/>
            <a:chOff x="1818640" y="1788161"/>
            <a:chExt cx="8554720" cy="368695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73963F3-3416-4A1B-B1D3-6D17A25377AF}"/>
                </a:ext>
              </a:extLst>
            </p:cNvPr>
            <p:cNvGrpSpPr/>
            <p:nvPr/>
          </p:nvGrpSpPr>
          <p:grpSpPr>
            <a:xfrm>
              <a:off x="1818640" y="1788161"/>
              <a:ext cx="6213335" cy="923330"/>
              <a:chOff x="1818640" y="1788161"/>
              <a:chExt cx="6213335" cy="923330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ADE4B969-1A75-4AF2-8F09-3B74F29DC701}"/>
                  </a:ext>
                </a:extLst>
              </p:cNvPr>
              <p:cNvSpPr/>
              <p:nvPr/>
            </p:nvSpPr>
            <p:spPr>
              <a:xfrm>
                <a:off x="1818640" y="1788161"/>
                <a:ext cx="1033103" cy="92333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A15D4BD-308B-4E5A-B580-B944D0B575A8}"/>
                  </a:ext>
                </a:extLst>
              </p:cNvPr>
              <p:cNvSpPr txBox="1"/>
              <p:nvPr/>
            </p:nvSpPr>
            <p:spPr>
              <a:xfrm>
                <a:off x="2096985" y="1886616"/>
                <a:ext cx="47641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</a:rPr>
                  <a:t>1</a:t>
                </a:r>
                <a:endParaRPr lang="ko-KR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3EED0FF-D2BB-464B-8B8D-9C5769505920}"/>
                  </a:ext>
                </a:extLst>
              </p:cNvPr>
              <p:cNvSpPr txBox="1"/>
              <p:nvPr/>
            </p:nvSpPr>
            <p:spPr>
              <a:xfrm>
                <a:off x="3275545" y="1942049"/>
                <a:ext cx="475643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400" spc="-150" dirty="0">
                    <a:solidFill>
                      <a:schemeClr val="bg1"/>
                    </a:solidFill>
                    <a:latin typeface="+mj-ea"/>
                    <a:ea typeface="+mj-ea"/>
                  </a:rPr>
                  <a:t>내가 원하는 퀴즈를 등록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6543403-FB0E-4FA6-8608-4FA025546F4F}"/>
                </a:ext>
              </a:extLst>
            </p:cNvPr>
            <p:cNvGrpSpPr/>
            <p:nvPr/>
          </p:nvGrpSpPr>
          <p:grpSpPr>
            <a:xfrm>
              <a:off x="1818640" y="3181705"/>
              <a:ext cx="8554720" cy="923330"/>
              <a:chOff x="1818640" y="1788161"/>
              <a:chExt cx="8554720" cy="923330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CF5FBD5-A18A-45A7-B3E9-03EDDA3D8963}"/>
                  </a:ext>
                </a:extLst>
              </p:cNvPr>
              <p:cNvSpPr/>
              <p:nvPr/>
            </p:nvSpPr>
            <p:spPr>
              <a:xfrm>
                <a:off x="1818640" y="1788161"/>
                <a:ext cx="1033103" cy="92333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ADF9A48A-53E2-4353-8C5F-BBFAE49BB281}"/>
                  </a:ext>
                </a:extLst>
              </p:cNvPr>
              <p:cNvSpPr/>
              <p:nvPr/>
            </p:nvSpPr>
            <p:spPr>
              <a:xfrm>
                <a:off x="3004143" y="1788161"/>
                <a:ext cx="7369217" cy="92333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60DFCED-C5B3-41F5-A68D-2E18A117C62B}"/>
                  </a:ext>
                </a:extLst>
              </p:cNvPr>
              <p:cNvSpPr txBox="1"/>
              <p:nvPr/>
            </p:nvSpPr>
            <p:spPr>
              <a:xfrm>
                <a:off x="2096985" y="1886616"/>
                <a:ext cx="47641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</a:rPr>
                  <a:t>2</a:t>
                </a:r>
                <a:endParaRPr lang="ko-KR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3673B6B-04B6-412D-92ED-A8073475CE3B}"/>
                  </a:ext>
                </a:extLst>
              </p:cNvPr>
              <p:cNvSpPr txBox="1"/>
              <p:nvPr/>
            </p:nvSpPr>
            <p:spPr>
              <a:xfrm>
                <a:off x="3275545" y="1942049"/>
                <a:ext cx="3371436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400" spc="-150" dirty="0">
                    <a:solidFill>
                      <a:schemeClr val="bg1"/>
                    </a:solidFill>
                    <a:latin typeface="+mj-ea"/>
                    <a:ea typeface="+mj-ea"/>
                  </a:rPr>
                  <a:t>퀴즈를 통해 학습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908AE98-8D23-46D6-B18C-FC2249B26BB6}"/>
                </a:ext>
              </a:extLst>
            </p:cNvPr>
            <p:cNvGrpSpPr/>
            <p:nvPr/>
          </p:nvGrpSpPr>
          <p:grpSpPr>
            <a:xfrm>
              <a:off x="1818640" y="4551788"/>
              <a:ext cx="8554720" cy="923330"/>
              <a:chOff x="1818640" y="1764700"/>
              <a:chExt cx="8554720" cy="923330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BC4F612-5BF3-4474-B7B9-F03E025FB897}"/>
                  </a:ext>
                </a:extLst>
              </p:cNvPr>
              <p:cNvSpPr/>
              <p:nvPr/>
            </p:nvSpPr>
            <p:spPr>
              <a:xfrm>
                <a:off x="1818640" y="1764700"/>
                <a:ext cx="1033103" cy="92333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8F4AD8F-573E-4F37-A5E5-DEBF8F6B2EC5}"/>
                  </a:ext>
                </a:extLst>
              </p:cNvPr>
              <p:cNvSpPr/>
              <p:nvPr/>
            </p:nvSpPr>
            <p:spPr>
              <a:xfrm>
                <a:off x="3004143" y="1764700"/>
                <a:ext cx="7369217" cy="92333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5B7B0CF-992E-41A1-AFA0-CB1510A7FFB2}"/>
                  </a:ext>
                </a:extLst>
              </p:cNvPr>
              <p:cNvSpPr txBox="1"/>
              <p:nvPr/>
            </p:nvSpPr>
            <p:spPr>
              <a:xfrm>
                <a:off x="2096985" y="1886616"/>
                <a:ext cx="47641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</a:rPr>
                  <a:t>3</a:t>
                </a:r>
                <a:endParaRPr lang="ko-KR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B27F515-59D8-4924-87F5-D89A2239B0F0}"/>
                  </a:ext>
                </a:extLst>
              </p:cNvPr>
              <p:cNvSpPr txBox="1"/>
              <p:nvPr/>
            </p:nvSpPr>
            <p:spPr>
              <a:xfrm>
                <a:off x="3275545" y="1942049"/>
                <a:ext cx="462177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400" spc="-150" dirty="0">
                    <a:solidFill>
                      <a:schemeClr val="bg1"/>
                    </a:solidFill>
                    <a:latin typeface="+mj-ea"/>
                    <a:ea typeface="+mj-ea"/>
                  </a:rPr>
                  <a:t>오답노트를 활용한 학습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8356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2D8045-F742-4485-A244-52AA58D65C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A0E612D-3EE5-4F2B-BF88-06C800CBD04D}"/>
              </a:ext>
            </a:extLst>
          </p:cNvPr>
          <p:cNvSpPr/>
          <p:nvPr/>
        </p:nvSpPr>
        <p:spPr>
          <a:xfrm>
            <a:off x="446567" y="4205177"/>
            <a:ext cx="6116157" cy="1637413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48819EE-A315-4B88-AACC-20E6343130C4}"/>
              </a:ext>
            </a:extLst>
          </p:cNvPr>
          <p:cNvGrpSpPr/>
          <p:nvPr/>
        </p:nvGrpSpPr>
        <p:grpSpPr>
          <a:xfrm>
            <a:off x="732690" y="4499326"/>
            <a:ext cx="5744065" cy="1169551"/>
            <a:chOff x="732690" y="2859188"/>
            <a:chExt cx="5744065" cy="116955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41E00A-D328-4226-BD82-161BC0BAF923}"/>
                </a:ext>
              </a:extLst>
            </p:cNvPr>
            <p:cNvSpPr txBox="1"/>
            <p:nvPr/>
          </p:nvSpPr>
          <p:spPr>
            <a:xfrm>
              <a:off x="805661" y="2859188"/>
              <a:ext cx="17574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rgbClr val="40474D"/>
                  </a:solidFill>
                  <a:latin typeface="+mn-ea"/>
                </a:rPr>
                <a:t>Part 2, </a:t>
              </a:r>
              <a:endParaRPr lang="ko-KR" altLang="en-US" sz="2400" spc="600" dirty="0">
                <a:solidFill>
                  <a:srgbClr val="40474D"/>
                </a:solidFill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04EB6D-EC1D-4286-943F-6A55F26F4394}"/>
                </a:ext>
              </a:extLst>
            </p:cNvPr>
            <p:cNvSpPr txBox="1"/>
            <p:nvPr/>
          </p:nvSpPr>
          <p:spPr>
            <a:xfrm>
              <a:off x="732690" y="3320853"/>
              <a:ext cx="57440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0" i="0" dirty="0">
                  <a:solidFill>
                    <a:srgbClr val="202124"/>
                  </a:solidFill>
                  <a:effectLst/>
                  <a:latin typeface="Apple SD Gothic Neo"/>
                </a:rPr>
                <a:t>Information Architecture</a:t>
              </a:r>
              <a:endParaRPr lang="ko-KR" altLang="en-US" sz="4000" spc="-3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236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5349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0" i="0" dirty="0">
                <a:solidFill>
                  <a:srgbClr val="202124"/>
                </a:solidFill>
                <a:effectLst/>
                <a:latin typeface="Apple SD Gothic Neo"/>
              </a:rPr>
              <a:t>Information Architecture</a:t>
            </a:r>
            <a:endParaRPr lang="ko-KR" altLang="en-US" sz="4000" spc="-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A6547-4F09-4A77-A419-616663D85DC8}"/>
              </a:ext>
            </a:extLst>
          </p:cNvPr>
          <p:cNvSpPr txBox="1"/>
          <p:nvPr/>
        </p:nvSpPr>
        <p:spPr>
          <a:xfrm>
            <a:off x="850605" y="91804"/>
            <a:ext cx="590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40474D"/>
                </a:solidFill>
              </a:rPr>
              <a:t>Part 2</a:t>
            </a:r>
            <a:endParaRPr lang="ko-KR" altLang="en-US" sz="1200" dirty="0">
              <a:solidFill>
                <a:srgbClr val="40474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96B41B-6FC4-4CD5-8552-162E5E0DF44E}"/>
              </a:ext>
            </a:extLst>
          </p:cNvPr>
          <p:cNvGrpSpPr/>
          <p:nvPr/>
        </p:nvGrpSpPr>
        <p:grpSpPr>
          <a:xfrm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EDED57-70C3-4722-9CBC-A9A7A5C4D26F}"/>
                </a:ext>
              </a:extLst>
            </p:cNvPr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D7BBCA-24F2-4D97-B9F5-C792A9CA4875}"/>
                </a:ext>
              </a:extLst>
            </p:cNvPr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3B2D62-7C8B-40B5-B77A-996C097018B8}"/>
                </a:ext>
              </a:extLst>
            </p:cNvPr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5DA483-0437-46E9-B278-E1739B520FE9}"/>
                </a:ext>
              </a:extLst>
            </p:cNvPr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221085-B21A-4F46-BB6F-390277F59093}"/>
                </a:ext>
              </a:extLst>
            </p:cNvPr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2867E26-312B-4374-9395-8922F14A6002}"/>
              </a:ext>
            </a:extLst>
          </p:cNvPr>
          <p:cNvSpPr txBox="1"/>
          <p:nvPr/>
        </p:nvSpPr>
        <p:spPr>
          <a:xfrm>
            <a:off x="1734788" y="1895292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C5A5FD-32F9-497A-BCB8-0BB729219907}"/>
              </a:ext>
            </a:extLst>
          </p:cNvPr>
          <p:cNvSpPr txBox="1"/>
          <p:nvPr/>
        </p:nvSpPr>
        <p:spPr>
          <a:xfrm>
            <a:off x="4516589" y="1895292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40DE2A-6B60-4C5B-89B2-FDABA111A99A}"/>
              </a:ext>
            </a:extLst>
          </p:cNvPr>
          <p:cNvSpPr txBox="1"/>
          <p:nvPr/>
        </p:nvSpPr>
        <p:spPr>
          <a:xfrm>
            <a:off x="7275947" y="1895292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B8A212-6449-4C3B-B2B0-0644C408E086}"/>
              </a:ext>
            </a:extLst>
          </p:cNvPr>
          <p:cNvSpPr txBox="1"/>
          <p:nvPr/>
        </p:nvSpPr>
        <p:spPr>
          <a:xfrm>
            <a:off x="10026276" y="1895292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2212FCA-43EF-0404-792A-1AF24595EC38}"/>
              </a:ext>
            </a:extLst>
          </p:cNvPr>
          <p:cNvSpPr/>
          <p:nvPr/>
        </p:nvSpPr>
        <p:spPr>
          <a:xfrm>
            <a:off x="4822606" y="1967648"/>
            <a:ext cx="2358190" cy="99862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latin typeface="Dongle" pitchFamily="2" charset="-127"/>
                <a:ea typeface="Dongle" pitchFamily="2" charset="-127"/>
              </a:rPr>
              <a:t>메인화면</a:t>
            </a:r>
            <a:endParaRPr lang="ko-KR" altLang="en-US" sz="28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90E3F9F-9C42-FC05-3250-2C65140B4EC8}"/>
              </a:ext>
            </a:extLst>
          </p:cNvPr>
          <p:cNvSpPr/>
          <p:nvPr/>
        </p:nvSpPr>
        <p:spPr>
          <a:xfrm>
            <a:off x="356934" y="3428999"/>
            <a:ext cx="2033337" cy="685800"/>
          </a:xfrm>
          <a:prstGeom prst="roundRect">
            <a:avLst/>
          </a:prstGeom>
          <a:solidFill>
            <a:srgbClr val="8BD6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Dongle" pitchFamily="2" charset="-127"/>
                <a:ea typeface="Dongle" pitchFamily="2" charset="-127"/>
              </a:rPr>
              <a:t>퀴즈 풀기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CAC1F99-316E-7FAD-42DD-B7B69CDDB7C3}"/>
              </a:ext>
            </a:extLst>
          </p:cNvPr>
          <p:cNvSpPr/>
          <p:nvPr/>
        </p:nvSpPr>
        <p:spPr>
          <a:xfrm>
            <a:off x="4923090" y="3397318"/>
            <a:ext cx="2157215" cy="685800"/>
          </a:xfrm>
          <a:prstGeom prst="roundRect">
            <a:avLst/>
          </a:prstGeom>
          <a:solidFill>
            <a:srgbClr val="8BD6D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Dongle" pitchFamily="2" charset="-127"/>
                <a:ea typeface="Dongle" pitchFamily="2" charset="-127"/>
              </a:rPr>
              <a:t>퀴즈 관리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A877579-67F9-3918-ABC1-D1F87A02DE35}"/>
              </a:ext>
            </a:extLst>
          </p:cNvPr>
          <p:cNvSpPr/>
          <p:nvPr/>
        </p:nvSpPr>
        <p:spPr>
          <a:xfrm>
            <a:off x="4985028" y="4724315"/>
            <a:ext cx="2033337" cy="685800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Dongle" pitchFamily="2" charset="-127"/>
                <a:ea typeface="Dongle" pitchFamily="2" charset="-127"/>
              </a:rPr>
              <a:t>퀴즈 등록</a:t>
            </a:r>
            <a:endParaRPr lang="en-US" altLang="ko-KR" sz="20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EAFB46D-6DBF-11B8-F761-F67598DDDB29}"/>
              </a:ext>
            </a:extLst>
          </p:cNvPr>
          <p:cNvSpPr/>
          <p:nvPr/>
        </p:nvSpPr>
        <p:spPr>
          <a:xfrm>
            <a:off x="9801729" y="3428999"/>
            <a:ext cx="2033337" cy="685800"/>
          </a:xfrm>
          <a:prstGeom prst="roundRect">
            <a:avLst/>
          </a:prstGeom>
          <a:solidFill>
            <a:srgbClr val="8BD6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Dongle" pitchFamily="2" charset="-127"/>
                <a:ea typeface="Dongle" pitchFamily="2" charset="-127"/>
              </a:rPr>
              <a:t>오답 복기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FACDACD-AAD8-8B44-24D5-31D166748F14}"/>
              </a:ext>
            </a:extLst>
          </p:cNvPr>
          <p:cNvSpPr/>
          <p:nvPr/>
        </p:nvSpPr>
        <p:spPr>
          <a:xfrm>
            <a:off x="4985031" y="5884901"/>
            <a:ext cx="2033337" cy="685800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Dongle" pitchFamily="2" charset="-127"/>
                <a:ea typeface="Dongle" pitchFamily="2" charset="-127"/>
              </a:rPr>
              <a:t>퀴즈 삭제</a:t>
            </a:r>
            <a:r>
              <a:rPr lang="en-US" altLang="ko-KR" sz="2000" dirty="0">
                <a:latin typeface="Dongle" pitchFamily="2" charset="-127"/>
                <a:ea typeface="Dongle" pitchFamily="2" charset="-127"/>
              </a:rPr>
              <a:t>,</a:t>
            </a:r>
            <a:r>
              <a:rPr lang="ko-KR" altLang="en-US" sz="2000" dirty="0">
                <a:latin typeface="Dongle" pitchFamily="2" charset="-127"/>
                <a:ea typeface="Dongle" pitchFamily="2" charset="-127"/>
              </a:rPr>
              <a:t>수정</a:t>
            </a:r>
            <a:endParaRPr lang="en-US" altLang="ko-KR" sz="2000" dirty="0">
              <a:latin typeface="Dongle" pitchFamily="2" charset="-127"/>
              <a:ea typeface="Dongle" pitchFamily="2" charset="-127"/>
            </a:endParaRPr>
          </a:p>
        </p:txBody>
      </p:sp>
      <p:cxnSp>
        <p:nvCxnSpPr>
          <p:cNvPr id="20" name="직선 화살표 연결선 10">
            <a:extLst>
              <a:ext uri="{FF2B5EF4-FFF2-40B4-BE49-F238E27FC236}">
                <a16:creationId xmlns:a16="http://schemas.microsoft.com/office/drawing/2014/main" id="{8D3B3F4B-3A6E-E481-5910-8056DF962685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 rot="5400000">
            <a:off x="3456287" y="883585"/>
            <a:ext cx="462730" cy="462809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10">
            <a:extLst>
              <a:ext uri="{FF2B5EF4-FFF2-40B4-BE49-F238E27FC236}">
                <a16:creationId xmlns:a16="http://schemas.microsoft.com/office/drawing/2014/main" id="{1524C84C-BEC5-C120-65AC-94770CB7936B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5400000">
            <a:off x="5786176" y="3181792"/>
            <a:ext cx="431049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10">
            <a:extLst>
              <a:ext uri="{FF2B5EF4-FFF2-40B4-BE49-F238E27FC236}">
                <a16:creationId xmlns:a16="http://schemas.microsoft.com/office/drawing/2014/main" id="{71030A79-7C1E-3AEB-B081-AE8A28551906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rot="16200000" flipH="1">
            <a:off x="8178684" y="789285"/>
            <a:ext cx="462730" cy="48166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04218C9-25D3-ABCC-96BF-98CF8DEFA1BA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flipH="1">
            <a:off x="6001697" y="4083118"/>
            <a:ext cx="1" cy="64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42F7AAE-89B6-5C3C-1BEE-2CC09D95586E}"/>
              </a:ext>
            </a:extLst>
          </p:cNvPr>
          <p:cNvCxnSpPr>
            <a:stCxn id="17" idx="2"/>
            <a:endCxn id="19" idx="0"/>
          </p:cNvCxnSpPr>
          <p:nvPr/>
        </p:nvCxnSpPr>
        <p:spPr>
          <a:xfrm>
            <a:off x="6001697" y="5410115"/>
            <a:ext cx="3" cy="47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D8CFA9AE-47F7-807D-0A9C-2C723520E095}"/>
              </a:ext>
            </a:extLst>
          </p:cNvPr>
          <p:cNvSpPr/>
          <p:nvPr/>
        </p:nvSpPr>
        <p:spPr>
          <a:xfrm>
            <a:off x="356933" y="4713728"/>
            <a:ext cx="2033337" cy="685800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Dongle" pitchFamily="2" charset="-127"/>
                <a:ea typeface="Dongle" pitchFamily="2" charset="-127"/>
              </a:rPr>
              <a:t>퀴즈 결과</a:t>
            </a:r>
            <a:endParaRPr lang="en-US" altLang="ko-KR" sz="2000" dirty="0">
              <a:latin typeface="Dongle" pitchFamily="2" charset="-127"/>
              <a:ea typeface="Dongle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CF23CF9-7186-66FB-7519-EE207B743FB1}"/>
              </a:ext>
            </a:extLst>
          </p:cNvPr>
          <p:cNvCxnSpPr>
            <a:cxnSpLocks/>
            <a:stCxn id="13" idx="2"/>
            <a:endCxn id="45" idx="0"/>
          </p:cNvCxnSpPr>
          <p:nvPr/>
        </p:nvCxnSpPr>
        <p:spPr>
          <a:xfrm flipH="1">
            <a:off x="1373602" y="4114799"/>
            <a:ext cx="1" cy="598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B25D324-69DC-5565-31A8-6A98B597C6D7}"/>
              </a:ext>
            </a:extLst>
          </p:cNvPr>
          <p:cNvSpPr/>
          <p:nvPr/>
        </p:nvSpPr>
        <p:spPr>
          <a:xfrm>
            <a:off x="9800281" y="4711051"/>
            <a:ext cx="2033337" cy="712327"/>
          </a:xfrm>
          <a:prstGeom prst="roundRect">
            <a:avLst/>
          </a:prstGeom>
          <a:solidFill>
            <a:srgbClr val="6DB2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Dongle" pitchFamily="2" charset="-127"/>
                <a:ea typeface="Dongle" pitchFamily="2" charset="-127"/>
              </a:rPr>
              <a:t>다시 풀기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211E70A-C244-EF1A-8C44-6E46AE37BC80}"/>
              </a:ext>
            </a:extLst>
          </p:cNvPr>
          <p:cNvCxnSpPr>
            <a:cxnSpLocks/>
            <a:stCxn id="18" idx="2"/>
            <a:endCxn id="50" idx="0"/>
          </p:cNvCxnSpPr>
          <p:nvPr/>
        </p:nvCxnSpPr>
        <p:spPr>
          <a:xfrm flipH="1">
            <a:off x="10816950" y="4114799"/>
            <a:ext cx="1448" cy="596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23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A69EA9-AEA1-4824-95D2-5E386D44E0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C8ED3A8-290E-45E8-952B-4ADF062C9F88}"/>
              </a:ext>
            </a:extLst>
          </p:cNvPr>
          <p:cNvSpPr/>
          <p:nvPr/>
        </p:nvSpPr>
        <p:spPr>
          <a:xfrm>
            <a:off x="446568" y="2610293"/>
            <a:ext cx="5224701" cy="1637413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09A97-2D18-4FCA-9EC4-3256E2CB43FA}"/>
              </a:ext>
            </a:extLst>
          </p:cNvPr>
          <p:cNvGrpSpPr/>
          <p:nvPr/>
        </p:nvGrpSpPr>
        <p:grpSpPr>
          <a:xfrm>
            <a:off x="786810" y="2904442"/>
            <a:ext cx="2185214" cy="1079892"/>
            <a:chOff x="786810" y="2859188"/>
            <a:chExt cx="2185214" cy="10798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85F540-1B74-4DA6-8783-355EB18109D1}"/>
                </a:ext>
              </a:extLst>
            </p:cNvPr>
            <p:cNvSpPr txBox="1"/>
            <p:nvPr/>
          </p:nvSpPr>
          <p:spPr>
            <a:xfrm>
              <a:off x="805661" y="2859188"/>
              <a:ext cx="17574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rgbClr val="40474D"/>
                  </a:solidFill>
                  <a:latin typeface="+mn-ea"/>
                </a:rPr>
                <a:t>Part 3, </a:t>
              </a:r>
              <a:endParaRPr lang="ko-KR" altLang="en-US" sz="2400" spc="600" dirty="0">
                <a:solidFill>
                  <a:srgbClr val="40474D"/>
                </a:solidFill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9EABBA-9F2F-4BE8-BDD4-7A55EB725FD5}"/>
                </a:ext>
              </a:extLst>
            </p:cNvPr>
            <p:cNvSpPr txBox="1"/>
            <p:nvPr/>
          </p:nvSpPr>
          <p:spPr>
            <a:xfrm>
              <a:off x="786810" y="3231194"/>
              <a:ext cx="21852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300" dirty="0"/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399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skyblue200518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87C6DD"/>
      </a:accent1>
      <a:accent2>
        <a:srgbClr val="87CBC1"/>
      </a:accent2>
      <a:accent3>
        <a:srgbClr val="E1D5B3"/>
      </a:accent3>
      <a:accent4>
        <a:srgbClr val="C7A777"/>
      </a:accent4>
      <a:accent5>
        <a:srgbClr val="92A8B6"/>
      </a:accent5>
      <a:accent6>
        <a:srgbClr val="3890A3"/>
      </a:accent6>
      <a:hlink>
        <a:srgbClr val="40474D"/>
      </a:hlink>
      <a:folHlink>
        <a:srgbClr val="40474D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219</Words>
  <Application>Microsoft Office PowerPoint</Application>
  <PresentationFormat>와이드스크린</PresentationFormat>
  <Paragraphs>82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Apple SD Gothic Neo</vt:lpstr>
      <vt:lpstr>Dongle</vt:lpstr>
      <vt:lpstr>나눔스퀘어 Bold</vt:lpstr>
      <vt:lpstr>나눔스퀘어 Light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David Keller</cp:lastModifiedBy>
  <cp:revision>41</cp:revision>
  <dcterms:created xsi:type="dcterms:W3CDTF">2020-05-18T00:12:13Z</dcterms:created>
  <dcterms:modified xsi:type="dcterms:W3CDTF">2023-09-05T19:28:40Z</dcterms:modified>
</cp:coreProperties>
</file>